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6" r:id="rId1"/>
  </p:sldMasterIdLst>
  <p:sldIdLst>
    <p:sldId id="258" r:id="rId2"/>
    <p:sldId id="257" r:id="rId3"/>
    <p:sldId id="260" r:id="rId4"/>
    <p:sldId id="283" r:id="rId5"/>
    <p:sldId id="285" r:id="rId6"/>
    <p:sldId id="284" r:id="rId7"/>
    <p:sldId id="286" r:id="rId8"/>
    <p:sldId id="261" r:id="rId9"/>
    <p:sldId id="296" r:id="rId10"/>
    <p:sldId id="302" r:id="rId11"/>
    <p:sldId id="304" r:id="rId12"/>
    <p:sldId id="303" r:id="rId13"/>
    <p:sldId id="306" r:id="rId14"/>
    <p:sldId id="295" r:id="rId15"/>
    <p:sldId id="321" r:id="rId16"/>
    <p:sldId id="307" r:id="rId17"/>
    <p:sldId id="308" r:id="rId18"/>
    <p:sldId id="330" r:id="rId19"/>
    <p:sldId id="309" r:id="rId20"/>
    <p:sldId id="319" r:id="rId21"/>
    <p:sldId id="320" r:id="rId22"/>
    <p:sldId id="325" r:id="rId23"/>
    <p:sldId id="323" r:id="rId24"/>
    <p:sldId id="331" r:id="rId25"/>
    <p:sldId id="318" r:id="rId26"/>
    <p:sldId id="328" r:id="rId27"/>
    <p:sldId id="329" r:id="rId28"/>
    <p:sldId id="299" r:id="rId29"/>
    <p:sldId id="300" r:id="rId30"/>
    <p:sldId id="269" r:id="rId31"/>
    <p:sldId id="324" r:id="rId32"/>
    <p:sldId id="332" r:id="rId33"/>
    <p:sldId id="316" r:id="rId34"/>
    <p:sldId id="281" r:id="rId35"/>
    <p:sldId id="326" r:id="rId36"/>
    <p:sldId id="327" r:id="rId37"/>
    <p:sldId id="282" r:id="rId38"/>
    <p:sldId id="333" r:id="rId39"/>
  </p:sldIdLst>
  <p:sldSz cx="12192000" cy="6858000"/>
  <p:notesSz cx="6858000" cy="9144000"/>
  <p:embeddedFontLst>
    <p:embeddedFont>
      <p:font typeface="조선일보명조" panose="02030304000000000000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한컴 말랑말랑 Bold" panose="020F0803000000000000" pitchFamily="50" charset="-127"/>
      <p:bold r:id="rId43"/>
    </p:embeddedFont>
    <p:embeddedFont>
      <p:font typeface="한컴 말랑말랑 Regular" panose="020F0303000000000000" pitchFamily="50" charset="-127"/>
      <p:regular r:id="rId44"/>
    </p:embeddedFont>
    <p:embeddedFont>
      <p:font typeface="Bahnschrift Light" panose="020B0502040204020203" pitchFamily="34" charset="0"/>
      <p:regular r:id="rId45"/>
    </p:embeddedFont>
    <p:embeddedFont>
      <p:font typeface="나눔스퀘어OTF" panose="020B0600000101010101" pitchFamily="34" charset="-127"/>
      <p:regular r:id="rId46"/>
    </p:embeddedFont>
    <p:embeddedFont>
      <p:font typeface="DX경필명조B" panose="020B0600000101010101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16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0EBF6"/>
    <a:srgbClr val="00688B"/>
    <a:srgbClr val="0186BA"/>
    <a:srgbClr val="CC0000"/>
    <a:srgbClr val="FBFDFF"/>
    <a:srgbClr val="FF0000"/>
    <a:srgbClr val="FFFEF7"/>
    <a:srgbClr val="FF9900"/>
    <a:srgbClr val="4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30F250-03BB-4E37-9B0E-A72B13A79115}" v="249" dt="2021-06-27T16:18:28.327"/>
    <p1510:client id="{92C96CC0-6DC0-4D11-85DC-486CF2729940}" v="497" dt="2021-06-28T00:02:21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8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0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수진" userId="5b945796d88b6d2c" providerId="LiveId" clId="{92C96CC0-6DC0-4D11-85DC-486CF2729940}"/>
    <pc:docChg chg="undo redo custSel addSld delSld modSld sldOrd">
      <pc:chgData name="정 수진" userId="5b945796d88b6d2c" providerId="LiveId" clId="{92C96CC0-6DC0-4D11-85DC-486CF2729940}" dt="2021-06-28T00:02:21.182" v="5036"/>
      <pc:docMkLst>
        <pc:docMk/>
      </pc:docMkLst>
      <pc:sldChg chg="addSp delSp modSp mod">
        <pc:chgData name="정 수진" userId="5b945796d88b6d2c" providerId="LiveId" clId="{92C96CC0-6DC0-4D11-85DC-486CF2729940}" dt="2021-06-27T22:46:01.245" v="4076" actId="1076"/>
        <pc:sldMkLst>
          <pc:docMk/>
          <pc:sldMk cId="1942219012" sldId="257"/>
        </pc:sldMkLst>
        <pc:spChg chg="del">
          <ac:chgData name="정 수진" userId="5b945796d88b6d2c" providerId="LiveId" clId="{92C96CC0-6DC0-4D11-85DC-486CF2729940}" dt="2021-06-27T20:25:42.914" v="2342" actId="478"/>
          <ac:spMkLst>
            <pc:docMk/>
            <pc:sldMk cId="1942219012" sldId="257"/>
            <ac:spMk id="15" creationId="{0CBAC0EC-E0E5-4468-BFA0-39287C7D836D}"/>
          </ac:spMkLst>
        </pc:spChg>
        <pc:spChg chg="add mod">
          <ac:chgData name="정 수진" userId="5b945796d88b6d2c" providerId="LiveId" clId="{92C96CC0-6DC0-4D11-85DC-486CF2729940}" dt="2021-06-27T20:25:55.613" v="2343"/>
          <ac:spMkLst>
            <pc:docMk/>
            <pc:sldMk cId="1942219012" sldId="257"/>
            <ac:spMk id="18" creationId="{E19885B5-8593-4CB6-A355-81CCCD830E7D}"/>
          </ac:spMkLst>
        </pc:spChg>
        <pc:spChg chg="mod">
          <ac:chgData name="정 수진" userId="5b945796d88b6d2c" providerId="LiveId" clId="{92C96CC0-6DC0-4D11-85DC-486CF2729940}" dt="2021-06-27T22:45:36.371" v="4017" actId="20577"/>
          <ac:spMkLst>
            <pc:docMk/>
            <pc:sldMk cId="1942219012" sldId="257"/>
            <ac:spMk id="49" creationId="{2D3419A1-D348-4E19-89F0-984407D1DD96}"/>
          </ac:spMkLst>
        </pc:spChg>
        <pc:spChg chg="mod">
          <ac:chgData name="정 수진" userId="5b945796d88b6d2c" providerId="LiveId" clId="{92C96CC0-6DC0-4D11-85DC-486CF2729940}" dt="2021-06-27T22:45:47.532" v="4048"/>
          <ac:spMkLst>
            <pc:docMk/>
            <pc:sldMk cId="1942219012" sldId="257"/>
            <ac:spMk id="51" creationId="{FB460BBD-7B6F-4C9C-9958-B5141E93DD2A}"/>
          </ac:spMkLst>
        </pc:spChg>
        <pc:spChg chg="mod">
          <ac:chgData name="정 수진" userId="5b945796d88b6d2c" providerId="LiveId" clId="{92C96CC0-6DC0-4D11-85DC-486CF2729940}" dt="2021-06-27T22:46:01.245" v="4076" actId="1076"/>
          <ac:spMkLst>
            <pc:docMk/>
            <pc:sldMk cId="1942219012" sldId="257"/>
            <ac:spMk id="53" creationId="{237B3724-404E-488A-A81E-8E676AC19A83}"/>
          </ac:spMkLst>
        </pc:spChg>
        <pc:picChg chg="del">
          <ac:chgData name="정 수진" userId="5b945796d88b6d2c" providerId="LiveId" clId="{92C96CC0-6DC0-4D11-85DC-486CF2729940}" dt="2021-06-27T20:25:42.174" v="2341" actId="478"/>
          <ac:picMkLst>
            <pc:docMk/>
            <pc:sldMk cId="1942219012" sldId="257"/>
            <ac:picMk id="17" creationId="{D4DDD6C6-00D9-49D3-89E2-A9726AAB1817}"/>
          </ac:picMkLst>
        </pc:picChg>
        <pc:picChg chg="add mod">
          <ac:chgData name="정 수진" userId="5b945796d88b6d2c" providerId="LiveId" clId="{92C96CC0-6DC0-4D11-85DC-486CF2729940}" dt="2021-06-27T20:25:55.613" v="2343"/>
          <ac:picMkLst>
            <pc:docMk/>
            <pc:sldMk cId="1942219012" sldId="257"/>
            <ac:picMk id="19" creationId="{7B7F8946-2FD0-48A6-A673-1562411C8CC4}"/>
          </ac:picMkLst>
        </pc:picChg>
      </pc:sldChg>
      <pc:sldChg chg="addSp delSp modSp mod">
        <pc:chgData name="정 수진" userId="5b945796d88b6d2c" providerId="LiveId" clId="{92C96CC0-6DC0-4D11-85DC-486CF2729940}" dt="2021-06-27T23:11:17.369" v="4551" actId="404"/>
        <pc:sldMkLst>
          <pc:docMk/>
          <pc:sldMk cId="1342323923" sldId="258"/>
        </pc:sldMkLst>
        <pc:spChg chg="add mod">
          <ac:chgData name="정 수진" userId="5b945796d88b6d2c" providerId="LiveId" clId="{92C96CC0-6DC0-4D11-85DC-486CF2729940}" dt="2021-06-27T20:37:57.117" v="2435" actId="1035"/>
          <ac:spMkLst>
            <pc:docMk/>
            <pc:sldMk cId="1342323923" sldId="258"/>
            <ac:spMk id="2" creationId="{6D439157-2D39-43CD-A1EC-B98C06E846C2}"/>
          </ac:spMkLst>
        </pc:spChg>
        <pc:spChg chg="mod">
          <ac:chgData name="정 수진" userId="5b945796d88b6d2c" providerId="LiveId" clId="{92C96CC0-6DC0-4D11-85DC-486CF2729940}" dt="2021-06-27T23:11:17.369" v="4551" actId="404"/>
          <ac:spMkLst>
            <pc:docMk/>
            <pc:sldMk cId="1342323923" sldId="258"/>
            <ac:spMk id="6" creationId="{5EA8E638-FBEE-4FF7-934B-641F39B3F6E9}"/>
          </ac:spMkLst>
        </pc:spChg>
        <pc:picChg chg="del">
          <ac:chgData name="정 수진" userId="5b945796d88b6d2c" providerId="LiveId" clId="{92C96CC0-6DC0-4D11-85DC-486CF2729940}" dt="2021-06-27T19:01:10.101" v="2165" actId="478"/>
          <ac:picMkLst>
            <pc:docMk/>
            <pc:sldMk cId="1342323923" sldId="258"/>
            <ac:picMk id="8" creationId="{9EDDD646-E789-4D54-8275-12E6CDD9F8B2}"/>
          </ac:picMkLst>
        </pc:picChg>
        <pc:picChg chg="add mod">
          <ac:chgData name="정 수진" userId="5b945796d88b6d2c" providerId="LiveId" clId="{92C96CC0-6DC0-4D11-85DC-486CF2729940}" dt="2021-06-27T19:01:10.378" v="2166"/>
          <ac:picMkLst>
            <pc:docMk/>
            <pc:sldMk cId="1342323923" sldId="258"/>
            <ac:picMk id="10" creationId="{B96748E6-57EE-4BCA-9F35-431D1287757F}"/>
          </ac:picMkLst>
        </pc:picChg>
      </pc:sldChg>
      <pc:sldChg chg="addSp delSp del mod ord">
        <pc:chgData name="정 수진" userId="5b945796d88b6d2c" providerId="LiveId" clId="{92C96CC0-6DC0-4D11-85DC-486CF2729940}" dt="2021-06-27T22:49:39.143" v="4102" actId="47"/>
        <pc:sldMkLst>
          <pc:docMk/>
          <pc:sldMk cId="1579105080" sldId="268"/>
        </pc:sldMkLst>
        <pc:spChg chg="add del">
          <ac:chgData name="정 수진" userId="5b945796d88b6d2c" providerId="LiveId" clId="{92C96CC0-6DC0-4D11-85DC-486CF2729940}" dt="2021-06-27T22:49:21.689" v="4100" actId="478"/>
          <ac:spMkLst>
            <pc:docMk/>
            <pc:sldMk cId="1579105080" sldId="268"/>
            <ac:spMk id="24" creationId="{AAF05A4B-14DE-4AD2-B568-DDF6403CCDDB}"/>
          </ac:spMkLst>
        </pc:spChg>
      </pc:sldChg>
      <pc:sldChg chg="ord">
        <pc:chgData name="정 수진" userId="5b945796d88b6d2c" providerId="LiveId" clId="{92C96CC0-6DC0-4D11-85DC-486CF2729940}" dt="2021-06-27T16:51:24.129" v="666"/>
        <pc:sldMkLst>
          <pc:docMk/>
          <pc:sldMk cId="3679628866" sldId="281"/>
        </pc:sldMkLst>
      </pc:sldChg>
      <pc:sldChg chg="addSp delSp modSp mod">
        <pc:chgData name="정 수진" userId="5b945796d88b6d2c" providerId="LiveId" clId="{92C96CC0-6DC0-4D11-85DC-486CF2729940}" dt="2021-06-27T23:31:23.444" v="4855" actId="403"/>
        <pc:sldMkLst>
          <pc:docMk/>
          <pc:sldMk cId="2498844368" sldId="282"/>
        </pc:sldMkLst>
        <pc:spChg chg="del mod">
          <ac:chgData name="정 수진" userId="5b945796d88b6d2c" providerId="LiveId" clId="{92C96CC0-6DC0-4D11-85DC-486CF2729940}" dt="2021-06-27T23:00:49.525" v="4300" actId="478"/>
          <ac:spMkLst>
            <pc:docMk/>
            <pc:sldMk cId="2498844368" sldId="282"/>
            <ac:spMk id="2" creationId="{003A7894-E635-41FE-B3C4-ABBE025EE348}"/>
          </ac:spMkLst>
        </pc:spChg>
        <pc:spChg chg="mod">
          <ac:chgData name="정 수진" userId="5b945796d88b6d2c" providerId="LiveId" clId="{92C96CC0-6DC0-4D11-85DC-486CF2729940}" dt="2021-06-27T23:13:17.403" v="4573" actId="14100"/>
          <ac:spMkLst>
            <pc:docMk/>
            <pc:sldMk cId="2498844368" sldId="282"/>
            <ac:spMk id="5" creationId="{803D4E7B-E501-4202-9930-FB774DA8E8A7}"/>
          </ac:spMkLst>
        </pc:spChg>
        <pc:spChg chg="mod">
          <ac:chgData name="정 수진" userId="5b945796d88b6d2c" providerId="LiveId" clId="{92C96CC0-6DC0-4D11-85DC-486CF2729940}" dt="2021-06-27T23:31:23.444" v="4855" actId="403"/>
          <ac:spMkLst>
            <pc:docMk/>
            <pc:sldMk cId="2498844368" sldId="282"/>
            <ac:spMk id="7" creationId="{A0670111-E2CF-4BD0-8F19-9AD5DC8A78E9}"/>
          </ac:spMkLst>
        </pc:spChg>
        <pc:spChg chg="del mod">
          <ac:chgData name="정 수진" userId="5b945796d88b6d2c" providerId="LiveId" clId="{92C96CC0-6DC0-4D11-85DC-486CF2729940}" dt="2021-06-27T23:00:51.412" v="4301" actId="478"/>
          <ac:spMkLst>
            <pc:docMk/>
            <pc:sldMk cId="2498844368" sldId="282"/>
            <ac:spMk id="14" creationId="{F81A2B8D-6D06-4874-8D51-7A15F88B2634}"/>
          </ac:spMkLst>
        </pc:spChg>
        <pc:graphicFrameChg chg="add del mod modGraphic">
          <ac:chgData name="정 수진" userId="5b945796d88b6d2c" providerId="LiveId" clId="{92C96CC0-6DC0-4D11-85DC-486CF2729940}" dt="2021-06-27T23:00:47.164" v="4299" actId="478"/>
          <ac:graphicFrameMkLst>
            <pc:docMk/>
            <pc:sldMk cId="2498844368" sldId="282"/>
            <ac:graphicFrameMk id="3" creationId="{DE4F630C-EA42-48E0-9ED5-C1957A15136D}"/>
          </ac:graphicFrameMkLst>
        </pc:graphicFrameChg>
        <pc:picChg chg="del">
          <ac:chgData name="정 수진" userId="5b945796d88b6d2c" providerId="LiveId" clId="{92C96CC0-6DC0-4D11-85DC-486CF2729940}" dt="2021-06-27T22:53:53.282" v="4156" actId="478"/>
          <ac:picMkLst>
            <pc:docMk/>
            <pc:sldMk cId="2498844368" sldId="282"/>
            <ac:picMk id="10" creationId="{0E44C00F-D77C-4A8C-9F01-3D6206718121}"/>
          </ac:picMkLst>
        </pc:picChg>
        <pc:picChg chg="mod">
          <ac:chgData name="정 수진" userId="5b945796d88b6d2c" providerId="LiveId" clId="{92C96CC0-6DC0-4D11-85DC-486CF2729940}" dt="2021-06-27T23:13:29.723" v="4574" actId="1076"/>
          <ac:picMkLst>
            <pc:docMk/>
            <pc:sldMk cId="2498844368" sldId="282"/>
            <ac:picMk id="11" creationId="{9366AE38-3E11-4C99-96E5-C888D42BE648}"/>
          </ac:picMkLst>
        </pc:picChg>
        <pc:picChg chg="mod">
          <ac:chgData name="정 수진" userId="5b945796d88b6d2c" providerId="LiveId" clId="{92C96CC0-6DC0-4D11-85DC-486CF2729940}" dt="2021-06-27T23:13:29.723" v="4574" actId="1076"/>
          <ac:picMkLst>
            <pc:docMk/>
            <pc:sldMk cId="2498844368" sldId="282"/>
            <ac:picMk id="12" creationId="{78A177C9-5449-4730-A95E-9F6F6FB538AF}"/>
          </ac:picMkLst>
        </pc:picChg>
        <pc:picChg chg="mod">
          <ac:chgData name="정 수진" userId="5b945796d88b6d2c" providerId="LiveId" clId="{92C96CC0-6DC0-4D11-85DC-486CF2729940}" dt="2021-06-27T23:13:29.723" v="4574" actId="1076"/>
          <ac:picMkLst>
            <pc:docMk/>
            <pc:sldMk cId="2498844368" sldId="282"/>
            <ac:picMk id="15" creationId="{D7AC0080-160F-4112-B6C7-3F06ED69DE6A}"/>
          </ac:picMkLst>
        </pc:picChg>
        <pc:picChg chg="add mod">
          <ac:chgData name="정 수진" userId="5b945796d88b6d2c" providerId="LiveId" clId="{92C96CC0-6DC0-4D11-85DC-486CF2729940}" dt="2021-06-27T23:13:29.723" v="4574" actId="1076"/>
          <ac:picMkLst>
            <pc:docMk/>
            <pc:sldMk cId="2498844368" sldId="282"/>
            <ac:picMk id="1026" creationId="{B985F96A-D518-4055-A86D-C16CCCF4DD5E}"/>
          </ac:picMkLst>
        </pc:picChg>
        <pc:picChg chg="add del mod">
          <ac:chgData name="정 수진" userId="5b945796d88b6d2c" providerId="LiveId" clId="{92C96CC0-6DC0-4D11-85DC-486CF2729940}" dt="2021-06-27T22:58:22.465" v="4263" actId="478"/>
          <ac:picMkLst>
            <pc:docMk/>
            <pc:sldMk cId="2498844368" sldId="282"/>
            <ac:picMk id="1028" creationId="{E14894EB-B4D6-4FA0-AA9A-E4D6ED447CA3}"/>
          </ac:picMkLst>
        </pc:picChg>
        <pc:picChg chg="add mod">
          <ac:chgData name="정 수진" userId="5b945796d88b6d2c" providerId="LiveId" clId="{92C96CC0-6DC0-4D11-85DC-486CF2729940}" dt="2021-06-27T23:13:29.723" v="4574" actId="1076"/>
          <ac:picMkLst>
            <pc:docMk/>
            <pc:sldMk cId="2498844368" sldId="282"/>
            <ac:picMk id="1030" creationId="{EE23EC3E-219D-4339-8397-AC0303030CE8}"/>
          </ac:picMkLst>
        </pc:picChg>
      </pc:sldChg>
      <pc:sldChg chg="modSp mod">
        <pc:chgData name="정 수진" userId="5b945796d88b6d2c" providerId="LiveId" clId="{92C96CC0-6DC0-4D11-85DC-486CF2729940}" dt="2021-06-27T23:57:56.260" v="4940"/>
        <pc:sldMkLst>
          <pc:docMk/>
          <pc:sldMk cId="2059201877" sldId="284"/>
        </pc:sldMkLst>
        <pc:spChg chg="mod">
          <ac:chgData name="정 수진" userId="5b945796d88b6d2c" providerId="LiveId" clId="{92C96CC0-6DC0-4D11-85DC-486CF2729940}" dt="2021-06-27T23:57:56.260" v="4940"/>
          <ac:spMkLst>
            <pc:docMk/>
            <pc:sldMk cId="2059201877" sldId="284"/>
            <ac:spMk id="20" creationId="{00000000-0000-0000-0000-000000000000}"/>
          </ac:spMkLst>
        </pc:spChg>
      </pc:sldChg>
      <pc:sldChg chg="modSp mod">
        <pc:chgData name="정 수진" userId="5b945796d88b6d2c" providerId="LiveId" clId="{92C96CC0-6DC0-4D11-85DC-486CF2729940}" dt="2021-06-27T23:11:55.755" v="4552" actId="1582"/>
        <pc:sldMkLst>
          <pc:docMk/>
          <pc:sldMk cId="2934228900" sldId="285"/>
        </pc:sldMkLst>
        <pc:spChg chg="mod">
          <ac:chgData name="정 수진" userId="5b945796d88b6d2c" providerId="LiveId" clId="{92C96CC0-6DC0-4D11-85DC-486CF2729940}" dt="2021-06-27T23:11:55.755" v="4552" actId="1582"/>
          <ac:spMkLst>
            <pc:docMk/>
            <pc:sldMk cId="2934228900" sldId="285"/>
            <ac:spMk id="10" creationId="{AAF05A4B-14DE-4AD2-B568-DDF6403CCDDB}"/>
          </ac:spMkLst>
        </pc:spChg>
      </pc:sldChg>
      <pc:sldChg chg="addSp delSp modSp mod">
        <pc:chgData name="정 수진" userId="5b945796d88b6d2c" providerId="LiveId" clId="{92C96CC0-6DC0-4D11-85DC-486CF2729940}" dt="2021-06-27T23:14:04.262" v="4580" actId="14100"/>
        <pc:sldMkLst>
          <pc:docMk/>
          <pc:sldMk cId="1007582471" sldId="286"/>
        </pc:sldMkLst>
        <pc:spChg chg="mod">
          <ac:chgData name="정 수진" userId="5b945796d88b6d2c" providerId="LiveId" clId="{92C96CC0-6DC0-4D11-85DC-486CF2729940}" dt="2021-06-27T17:00:30.498" v="856" actId="2711"/>
          <ac:spMkLst>
            <pc:docMk/>
            <pc:sldMk cId="1007582471" sldId="286"/>
            <ac:spMk id="5" creationId="{00000000-0000-0000-0000-000000000000}"/>
          </ac:spMkLst>
        </pc:spChg>
        <pc:spChg chg="mod">
          <ac:chgData name="정 수진" userId="5b945796d88b6d2c" providerId="LiveId" clId="{92C96CC0-6DC0-4D11-85DC-486CF2729940}" dt="2021-06-27T17:01:03.442" v="861" actId="1582"/>
          <ac:spMkLst>
            <pc:docMk/>
            <pc:sldMk cId="1007582471" sldId="286"/>
            <ac:spMk id="23" creationId="{AAF05A4B-14DE-4AD2-B568-DDF6403CCDDB}"/>
          </ac:spMkLst>
        </pc:spChg>
        <pc:spChg chg="mod">
          <ac:chgData name="정 수진" userId="5b945796d88b6d2c" providerId="LiveId" clId="{92C96CC0-6DC0-4D11-85DC-486CF2729940}" dt="2021-06-27T17:00:44.739" v="858" actId="2711"/>
          <ac:spMkLst>
            <pc:docMk/>
            <pc:sldMk cId="1007582471" sldId="286"/>
            <ac:spMk id="24" creationId="{00000000-0000-0000-0000-000000000000}"/>
          </ac:spMkLst>
        </pc:spChg>
        <pc:spChg chg="mod">
          <ac:chgData name="정 수진" userId="5b945796d88b6d2c" providerId="LiveId" clId="{92C96CC0-6DC0-4D11-85DC-486CF2729940}" dt="2021-06-27T23:14:04.262" v="4580" actId="14100"/>
          <ac:spMkLst>
            <pc:docMk/>
            <pc:sldMk cId="1007582471" sldId="286"/>
            <ac:spMk id="25" creationId="{00000000-0000-0000-0000-000000000000}"/>
          </ac:spMkLst>
        </pc:spChg>
        <pc:spChg chg="mod">
          <ac:chgData name="정 수진" userId="5b945796d88b6d2c" providerId="LiveId" clId="{92C96CC0-6DC0-4D11-85DC-486CF2729940}" dt="2021-06-27T17:00:59.130" v="860" actId="1582"/>
          <ac:spMkLst>
            <pc:docMk/>
            <pc:sldMk cId="1007582471" sldId="286"/>
            <ac:spMk id="27" creationId="{AAF05A4B-14DE-4AD2-B568-DDF6403CCDDB}"/>
          </ac:spMkLst>
        </pc:spChg>
        <pc:spChg chg="mod">
          <ac:chgData name="정 수진" userId="5b945796d88b6d2c" providerId="LiveId" clId="{92C96CC0-6DC0-4D11-85DC-486CF2729940}" dt="2021-06-27T23:13:54.158" v="4579" actId="1036"/>
          <ac:spMkLst>
            <pc:docMk/>
            <pc:sldMk cId="1007582471" sldId="286"/>
            <ac:spMk id="37" creationId="{00000000-0000-0000-0000-000000000000}"/>
          </ac:spMkLst>
        </pc:spChg>
        <pc:picChg chg="add mod ord">
          <ac:chgData name="정 수진" userId="5b945796d88b6d2c" providerId="LiveId" clId="{92C96CC0-6DC0-4D11-85DC-486CF2729940}" dt="2021-06-27T16:39:41.552" v="108" actId="14100"/>
          <ac:picMkLst>
            <pc:docMk/>
            <pc:sldMk cId="1007582471" sldId="286"/>
            <ac:picMk id="8" creationId="{2218381F-F601-4D51-AAA0-1EB700FC9E84}"/>
          </ac:picMkLst>
        </pc:picChg>
        <pc:picChg chg="del">
          <ac:chgData name="정 수진" userId="5b945796d88b6d2c" providerId="LiveId" clId="{92C96CC0-6DC0-4D11-85DC-486CF2729940}" dt="2021-06-27T16:39:07.928" v="84" actId="478"/>
          <ac:picMkLst>
            <pc:docMk/>
            <pc:sldMk cId="1007582471" sldId="286"/>
            <ac:picMk id="9" creationId="{00000000-0000-0000-0000-000000000000}"/>
          </ac:picMkLst>
        </pc:picChg>
        <pc:picChg chg="del">
          <ac:chgData name="정 수진" userId="5b945796d88b6d2c" providerId="LiveId" clId="{92C96CC0-6DC0-4D11-85DC-486CF2729940}" dt="2021-06-27T16:58:27.416" v="831" actId="478"/>
          <ac:picMkLst>
            <pc:docMk/>
            <pc:sldMk cId="1007582471" sldId="286"/>
            <ac:picMk id="11" creationId="{00000000-0000-0000-0000-000000000000}"/>
          </ac:picMkLst>
        </pc:picChg>
        <pc:picChg chg="add mod ord">
          <ac:chgData name="정 수진" userId="5b945796d88b6d2c" providerId="LiveId" clId="{92C96CC0-6DC0-4D11-85DC-486CF2729940}" dt="2021-06-27T16:59:37.668" v="853" actId="1076"/>
          <ac:picMkLst>
            <pc:docMk/>
            <pc:sldMk cId="1007582471" sldId="286"/>
            <ac:picMk id="13" creationId="{932F862C-42E2-4FD0-A858-ACCFDE3EAD1E}"/>
          </ac:picMkLst>
        </pc:picChg>
        <pc:cxnChg chg="mod">
          <ac:chgData name="정 수진" userId="5b945796d88b6d2c" providerId="LiveId" clId="{92C96CC0-6DC0-4D11-85DC-486CF2729940}" dt="2021-06-27T17:00:54.172" v="859" actId="1582"/>
          <ac:cxnSpMkLst>
            <pc:docMk/>
            <pc:sldMk cId="1007582471" sldId="286"/>
            <ac:cxnSpMk id="10" creationId="{00000000-0000-0000-0000-000000000000}"/>
          </ac:cxnSpMkLst>
        </pc:cxnChg>
      </pc:sldChg>
      <pc:sldChg chg="del ord">
        <pc:chgData name="정 수진" userId="5b945796d88b6d2c" providerId="LiveId" clId="{92C96CC0-6DC0-4D11-85DC-486CF2729940}" dt="2021-06-27T22:50:04.320" v="4104" actId="47"/>
        <pc:sldMkLst>
          <pc:docMk/>
          <pc:sldMk cId="72523536" sldId="298"/>
        </pc:sldMkLst>
      </pc:sldChg>
      <pc:sldChg chg="modSp mod ord">
        <pc:chgData name="정 수진" userId="5b945796d88b6d2c" providerId="LiveId" clId="{92C96CC0-6DC0-4D11-85DC-486CF2729940}" dt="2021-06-27T23:27:04.481" v="4803" actId="115"/>
        <pc:sldMkLst>
          <pc:docMk/>
          <pc:sldMk cId="3434540220" sldId="299"/>
        </pc:sldMkLst>
        <pc:spChg chg="mod">
          <ac:chgData name="정 수진" userId="5b945796d88b6d2c" providerId="LiveId" clId="{92C96CC0-6DC0-4D11-85DC-486CF2729940}" dt="2021-06-27T23:24:45.873" v="4767" actId="403"/>
          <ac:spMkLst>
            <pc:docMk/>
            <pc:sldMk cId="3434540220" sldId="299"/>
            <ac:spMk id="7" creationId="{A0670111-E2CF-4BD0-8F19-9AD5DC8A78E9}"/>
          </ac:spMkLst>
        </pc:spChg>
        <pc:spChg chg="mod">
          <ac:chgData name="정 수진" userId="5b945796d88b6d2c" providerId="LiveId" clId="{92C96CC0-6DC0-4D11-85DC-486CF2729940}" dt="2021-06-27T23:26:57.527" v="4799" actId="115"/>
          <ac:spMkLst>
            <pc:docMk/>
            <pc:sldMk cId="3434540220" sldId="299"/>
            <ac:spMk id="45" creationId="{C3930D8F-4235-41FD-9BBA-22F0E7BCAD1E}"/>
          </ac:spMkLst>
        </pc:spChg>
        <pc:spChg chg="mod">
          <ac:chgData name="정 수진" userId="5b945796d88b6d2c" providerId="LiveId" clId="{92C96CC0-6DC0-4D11-85DC-486CF2729940}" dt="2021-06-27T23:27:02.385" v="4802" actId="115"/>
          <ac:spMkLst>
            <pc:docMk/>
            <pc:sldMk cId="3434540220" sldId="299"/>
            <ac:spMk id="50" creationId="{C3930D8F-4235-41FD-9BBA-22F0E7BCAD1E}"/>
          </ac:spMkLst>
        </pc:spChg>
        <pc:spChg chg="mod">
          <ac:chgData name="정 수진" userId="5b945796d88b6d2c" providerId="LiveId" clId="{92C96CC0-6DC0-4D11-85DC-486CF2729940}" dt="2021-06-27T23:27:02.385" v="4802" actId="115"/>
          <ac:spMkLst>
            <pc:docMk/>
            <pc:sldMk cId="3434540220" sldId="299"/>
            <ac:spMk id="51" creationId="{00000000-0000-0000-0000-000000000000}"/>
          </ac:spMkLst>
        </pc:spChg>
        <pc:spChg chg="mod">
          <ac:chgData name="정 수진" userId="5b945796d88b6d2c" providerId="LiveId" clId="{92C96CC0-6DC0-4D11-85DC-486CF2729940}" dt="2021-06-27T23:27:02.385" v="4802" actId="115"/>
          <ac:spMkLst>
            <pc:docMk/>
            <pc:sldMk cId="3434540220" sldId="299"/>
            <ac:spMk id="52" creationId="{C3930D8F-4235-41FD-9BBA-22F0E7BCAD1E}"/>
          </ac:spMkLst>
        </pc:spChg>
        <pc:spChg chg="mod">
          <ac:chgData name="정 수진" userId="5b945796d88b6d2c" providerId="LiveId" clId="{92C96CC0-6DC0-4D11-85DC-486CF2729940}" dt="2021-06-27T23:27:04.481" v="4803" actId="115"/>
          <ac:spMkLst>
            <pc:docMk/>
            <pc:sldMk cId="3434540220" sldId="299"/>
            <ac:spMk id="54" creationId="{C3930D8F-4235-41FD-9BBA-22F0E7BCAD1E}"/>
          </ac:spMkLst>
        </pc:spChg>
        <pc:spChg chg="mod">
          <ac:chgData name="정 수진" userId="5b945796d88b6d2c" providerId="LiveId" clId="{92C96CC0-6DC0-4D11-85DC-486CF2729940}" dt="2021-06-27T23:26:59.618" v="4800" actId="115"/>
          <ac:spMkLst>
            <pc:docMk/>
            <pc:sldMk cId="3434540220" sldId="299"/>
            <ac:spMk id="59" creationId="{C3930D8F-4235-41FD-9BBA-22F0E7BCAD1E}"/>
          </ac:spMkLst>
        </pc:spChg>
      </pc:sldChg>
      <pc:sldChg chg="addSp delSp modSp mod ord">
        <pc:chgData name="정 수진" userId="5b945796d88b6d2c" providerId="LiveId" clId="{92C96CC0-6DC0-4D11-85DC-486CF2729940}" dt="2021-06-27T23:27:51.167" v="4812" actId="1037"/>
        <pc:sldMkLst>
          <pc:docMk/>
          <pc:sldMk cId="2116170135" sldId="300"/>
        </pc:sldMkLst>
        <pc:spChg chg="mod">
          <ac:chgData name="정 수진" userId="5b945796d88b6d2c" providerId="LiveId" clId="{92C96CC0-6DC0-4D11-85DC-486CF2729940}" dt="2021-06-27T23:24:48.164" v="4768" actId="403"/>
          <ac:spMkLst>
            <pc:docMk/>
            <pc:sldMk cId="2116170135" sldId="300"/>
            <ac:spMk id="7" creationId="{A0670111-E2CF-4BD0-8F19-9AD5DC8A78E9}"/>
          </ac:spMkLst>
        </pc:spChg>
        <pc:spChg chg="mod">
          <ac:chgData name="정 수진" userId="5b945796d88b6d2c" providerId="LiveId" clId="{92C96CC0-6DC0-4D11-85DC-486CF2729940}" dt="2021-06-27T23:27:21.709" v="4804" actId="115"/>
          <ac:spMkLst>
            <pc:docMk/>
            <pc:sldMk cId="2116170135" sldId="300"/>
            <ac:spMk id="23" creationId="{C3930D8F-4235-41FD-9BBA-22F0E7BCAD1E}"/>
          </ac:spMkLst>
        </pc:spChg>
        <pc:spChg chg="mod">
          <ac:chgData name="정 수진" userId="5b945796d88b6d2c" providerId="LiveId" clId="{92C96CC0-6DC0-4D11-85DC-486CF2729940}" dt="2021-06-27T23:27:23.233" v="4805" actId="115"/>
          <ac:spMkLst>
            <pc:docMk/>
            <pc:sldMk cId="2116170135" sldId="300"/>
            <ac:spMk id="30" creationId="{C3930D8F-4235-41FD-9BBA-22F0E7BCAD1E}"/>
          </ac:spMkLst>
        </pc:spChg>
        <pc:spChg chg="mod">
          <ac:chgData name="정 수진" userId="5b945796d88b6d2c" providerId="LiveId" clId="{92C96CC0-6DC0-4D11-85DC-486CF2729940}" dt="2021-06-27T23:27:51.167" v="4812" actId="1037"/>
          <ac:spMkLst>
            <pc:docMk/>
            <pc:sldMk cId="2116170135" sldId="300"/>
            <ac:spMk id="34" creationId="{C3930D8F-4235-41FD-9BBA-22F0E7BCAD1E}"/>
          </ac:spMkLst>
        </pc:spChg>
        <pc:spChg chg="mod">
          <ac:chgData name="정 수진" userId="5b945796d88b6d2c" providerId="LiveId" clId="{92C96CC0-6DC0-4D11-85DC-486CF2729940}" dt="2021-06-27T23:27:26.790" v="4806" actId="115"/>
          <ac:spMkLst>
            <pc:docMk/>
            <pc:sldMk cId="2116170135" sldId="300"/>
            <ac:spMk id="51" creationId="{C3930D8F-4235-41FD-9BBA-22F0E7BCAD1E}"/>
          </ac:spMkLst>
        </pc:spChg>
        <pc:picChg chg="add del mod">
          <ac:chgData name="정 수진" userId="5b945796d88b6d2c" providerId="LiveId" clId="{92C96CC0-6DC0-4D11-85DC-486CF2729940}" dt="2021-06-27T16:32:11.902" v="65" actId="478"/>
          <ac:picMkLst>
            <pc:docMk/>
            <pc:sldMk cId="2116170135" sldId="300"/>
            <ac:picMk id="3" creationId="{6348CF68-0AB4-4838-B5DE-46EF0D502CCD}"/>
          </ac:picMkLst>
        </pc:picChg>
      </pc:sldChg>
      <pc:sldChg chg="del">
        <pc:chgData name="정 수진" userId="5b945796d88b6d2c" providerId="LiveId" clId="{92C96CC0-6DC0-4D11-85DC-486CF2729940}" dt="2021-06-27T19:03:21.914" v="2168" actId="47"/>
        <pc:sldMkLst>
          <pc:docMk/>
          <pc:sldMk cId="768210765" sldId="301"/>
        </pc:sldMkLst>
      </pc:sldChg>
      <pc:sldChg chg="modSp mod">
        <pc:chgData name="정 수진" userId="5b945796d88b6d2c" providerId="LiveId" clId="{92C96CC0-6DC0-4D11-85DC-486CF2729940}" dt="2021-06-27T17:03:29.148" v="865" actId="1582"/>
        <pc:sldMkLst>
          <pc:docMk/>
          <pc:sldMk cId="2393031695" sldId="302"/>
        </pc:sldMkLst>
        <pc:spChg chg="mod">
          <ac:chgData name="정 수진" userId="5b945796d88b6d2c" providerId="LiveId" clId="{92C96CC0-6DC0-4D11-85DC-486CF2729940}" dt="2021-06-27T17:03:29.148" v="865" actId="1582"/>
          <ac:spMkLst>
            <pc:docMk/>
            <pc:sldMk cId="2393031695" sldId="302"/>
            <ac:spMk id="23" creationId="{AAF05A4B-14DE-4AD2-B568-DDF6403CCDDB}"/>
          </ac:spMkLst>
        </pc:spChg>
      </pc:sldChg>
      <pc:sldChg chg="addSp delSp modSp mod">
        <pc:chgData name="정 수진" userId="5b945796d88b6d2c" providerId="LiveId" clId="{92C96CC0-6DC0-4D11-85DC-486CF2729940}" dt="2021-06-27T22:47:38.931" v="4096" actId="166"/>
        <pc:sldMkLst>
          <pc:docMk/>
          <pc:sldMk cId="3172527197" sldId="303"/>
        </pc:sldMkLst>
        <pc:spChg chg="del mod">
          <ac:chgData name="정 수진" userId="5b945796d88b6d2c" providerId="LiveId" clId="{92C96CC0-6DC0-4D11-85DC-486CF2729940}" dt="2021-06-27T22:47:33.599" v="4094" actId="478"/>
          <ac:spMkLst>
            <pc:docMk/>
            <pc:sldMk cId="3172527197" sldId="303"/>
            <ac:spMk id="20" creationId="{AAF05A4B-14DE-4AD2-B568-DDF6403CCDDB}"/>
          </ac:spMkLst>
        </pc:spChg>
        <pc:spChg chg="add mod">
          <ac:chgData name="정 수진" userId="5b945796d88b6d2c" providerId="LiveId" clId="{92C96CC0-6DC0-4D11-85DC-486CF2729940}" dt="2021-06-27T22:47:33.915" v="4095"/>
          <ac:spMkLst>
            <pc:docMk/>
            <pc:sldMk cId="3172527197" sldId="303"/>
            <ac:spMk id="21" creationId="{7184F1F9-4F91-4209-A396-832B1FC81B1A}"/>
          </ac:spMkLst>
        </pc:spChg>
        <pc:picChg chg="ord">
          <ac:chgData name="정 수진" userId="5b945796d88b6d2c" providerId="LiveId" clId="{92C96CC0-6DC0-4D11-85DC-486CF2729940}" dt="2021-06-27T22:47:38.931" v="4096" actId="166"/>
          <ac:picMkLst>
            <pc:docMk/>
            <pc:sldMk cId="3172527197" sldId="303"/>
            <ac:picMk id="17" creationId="{00000000-0000-0000-0000-000000000000}"/>
          </ac:picMkLst>
        </pc:picChg>
      </pc:sldChg>
      <pc:sldChg chg="modSp mod">
        <pc:chgData name="정 수진" userId="5b945796d88b6d2c" providerId="LiveId" clId="{92C96CC0-6DC0-4D11-85DC-486CF2729940}" dt="2021-06-27T17:03:24.067" v="864" actId="1582"/>
        <pc:sldMkLst>
          <pc:docMk/>
          <pc:sldMk cId="1262258563" sldId="304"/>
        </pc:sldMkLst>
        <pc:spChg chg="mod">
          <ac:chgData name="정 수진" userId="5b945796d88b6d2c" providerId="LiveId" clId="{92C96CC0-6DC0-4D11-85DC-486CF2729940}" dt="2021-06-27T17:03:24.067" v="864" actId="1582"/>
          <ac:spMkLst>
            <pc:docMk/>
            <pc:sldMk cId="1262258563" sldId="304"/>
            <ac:spMk id="18" creationId="{AAF05A4B-14DE-4AD2-B568-DDF6403CCDDB}"/>
          </ac:spMkLst>
        </pc:spChg>
      </pc:sldChg>
      <pc:sldChg chg="modSp mod">
        <pc:chgData name="정 수진" userId="5b945796d88b6d2c" providerId="LiveId" clId="{92C96CC0-6DC0-4D11-85DC-486CF2729940}" dt="2021-06-27T23:16:55.008" v="4599" actId="1076"/>
        <pc:sldMkLst>
          <pc:docMk/>
          <pc:sldMk cId="953441725" sldId="306"/>
        </pc:sldMkLst>
        <pc:spChg chg="mod">
          <ac:chgData name="정 수진" userId="5b945796d88b6d2c" providerId="LiveId" clId="{92C96CC0-6DC0-4D11-85DC-486CF2729940}" dt="2021-06-27T22:47:28.004" v="4093"/>
          <ac:spMkLst>
            <pc:docMk/>
            <pc:sldMk cId="953441725" sldId="306"/>
            <ac:spMk id="19" creationId="{AAF05A4B-14DE-4AD2-B568-DDF6403CCDDB}"/>
          </ac:spMkLst>
        </pc:spChg>
        <pc:spChg chg="mod">
          <ac:chgData name="정 수진" userId="5b945796d88b6d2c" providerId="LiveId" clId="{92C96CC0-6DC0-4D11-85DC-486CF2729940}" dt="2021-06-27T23:16:55.008" v="4599" actId="1076"/>
          <ac:spMkLst>
            <pc:docMk/>
            <pc:sldMk cId="953441725" sldId="306"/>
            <ac:spMk id="31" creationId="{A7E1610A-D97E-41BC-B706-0DD97A7E4F87}"/>
          </ac:spMkLst>
        </pc:spChg>
      </pc:sldChg>
      <pc:sldChg chg="addSp delSp modSp mod">
        <pc:chgData name="정 수진" userId="5b945796d88b6d2c" providerId="LiveId" clId="{92C96CC0-6DC0-4D11-85DC-486CF2729940}" dt="2021-06-27T23:18:12.900" v="4607" actId="123"/>
        <pc:sldMkLst>
          <pc:docMk/>
          <pc:sldMk cId="2906605190" sldId="307"/>
        </pc:sldMkLst>
        <pc:spChg chg="add mod">
          <ac:chgData name="정 수진" userId="5b945796d88b6d2c" providerId="LiveId" clId="{92C96CC0-6DC0-4D11-85DC-486CF2729940}" dt="2021-06-27T17:46:50.661" v="1616" actId="1036"/>
          <ac:spMkLst>
            <pc:docMk/>
            <pc:sldMk cId="2906605190" sldId="307"/>
            <ac:spMk id="9" creationId="{7E7A8782-4234-4B8A-A347-5E63F2E1E7B1}"/>
          </ac:spMkLst>
        </pc:spChg>
        <pc:spChg chg="mod ord topLvl">
          <ac:chgData name="정 수진" userId="5b945796d88b6d2c" providerId="LiveId" clId="{92C96CC0-6DC0-4D11-85DC-486CF2729940}" dt="2021-06-27T17:45:33.720" v="1596" actId="164"/>
          <ac:spMkLst>
            <pc:docMk/>
            <pc:sldMk cId="2906605190" sldId="307"/>
            <ac:spMk id="16" creationId="{22E9B2D1-0F40-4C4D-BE6B-532A2789592E}"/>
          </ac:spMkLst>
        </pc:spChg>
        <pc:spChg chg="mod">
          <ac:chgData name="정 수진" userId="5b945796d88b6d2c" providerId="LiveId" clId="{92C96CC0-6DC0-4D11-85DC-486CF2729940}" dt="2021-06-27T23:18:12.900" v="4607" actId="123"/>
          <ac:spMkLst>
            <pc:docMk/>
            <pc:sldMk cId="2906605190" sldId="307"/>
            <ac:spMk id="19" creationId="{02D7D491-FFFF-4B8D-817F-D05C1DF0C68C}"/>
          </ac:spMkLst>
        </pc:spChg>
        <pc:spChg chg="mod topLvl">
          <ac:chgData name="정 수진" userId="5b945796d88b6d2c" providerId="LiveId" clId="{92C96CC0-6DC0-4D11-85DC-486CF2729940}" dt="2021-06-27T17:45:33.720" v="1596" actId="164"/>
          <ac:spMkLst>
            <pc:docMk/>
            <pc:sldMk cId="2906605190" sldId="307"/>
            <ac:spMk id="27" creationId="{7749BB34-7AAC-4AC8-8368-422CC55B9967}"/>
          </ac:spMkLst>
        </pc:spChg>
        <pc:spChg chg="mod topLvl">
          <ac:chgData name="정 수진" userId="5b945796d88b6d2c" providerId="LiveId" clId="{92C96CC0-6DC0-4D11-85DC-486CF2729940}" dt="2021-06-27T17:45:33.720" v="1596" actId="164"/>
          <ac:spMkLst>
            <pc:docMk/>
            <pc:sldMk cId="2906605190" sldId="307"/>
            <ac:spMk id="40" creationId="{F0E44B9A-4B88-4C6D-8842-0B23C209FBA9}"/>
          </ac:spMkLst>
        </pc:spChg>
        <pc:grpChg chg="del">
          <ac:chgData name="정 수진" userId="5b945796d88b6d2c" providerId="LiveId" clId="{92C96CC0-6DC0-4D11-85DC-486CF2729940}" dt="2021-06-27T17:38:54.642" v="1183" actId="165"/>
          <ac:grpSpMkLst>
            <pc:docMk/>
            <pc:sldMk cId="2906605190" sldId="307"/>
            <ac:grpSpMk id="2" creationId="{436200DF-CCC0-49E7-BDD3-20DA7D179264}"/>
          </ac:grpSpMkLst>
        </pc:grpChg>
        <pc:grpChg chg="mod">
          <ac:chgData name="정 수진" userId="5b945796d88b6d2c" providerId="LiveId" clId="{92C96CC0-6DC0-4D11-85DC-486CF2729940}" dt="2021-06-27T17:46:19.274" v="1603" actId="14100"/>
          <ac:grpSpMkLst>
            <pc:docMk/>
            <pc:sldMk cId="2906605190" sldId="307"/>
            <ac:grpSpMk id="5" creationId="{92FB02BB-D6F7-48F4-A973-1F3D4545D735}"/>
          </ac:grpSpMkLst>
        </pc:grpChg>
        <pc:grpChg chg="add mod">
          <ac:chgData name="정 수진" userId="5b945796d88b6d2c" providerId="LiveId" clId="{92C96CC0-6DC0-4D11-85DC-486CF2729940}" dt="2021-06-27T17:46:23.779" v="1604" actId="14100"/>
          <ac:grpSpMkLst>
            <pc:docMk/>
            <pc:sldMk cId="2906605190" sldId="307"/>
            <ac:grpSpMk id="14" creationId="{7D3A7986-9DA5-4288-8B0B-B8C8C9641360}"/>
          </ac:grpSpMkLst>
        </pc:grpChg>
        <pc:grpChg chg="del mod topLvl">
          <ac:chgData name="정 수진" userId="5b945796d88b6d2c" providerId="LiveId" clId="{92C96CC0-6DC0-4D11-85DC-486CF2729940}" dt="2021-06-27T17:38:58.348" v="1184" actId="165"/>
          <ac:grpSpMkLst>
            <pc:docMk/>
            <pc:sldMk cId="2906605190" sldId="307"/>
            <ac:grpSpMk id="17" creationId="{80B34ECC-0BA2-4FD6-9E74-F87DFD8FBFF1}"/>
          </ac:grpSpMkLst>
        </pc:grpChg>
        <pc:grpChg chg="del mod topLvl">
          <ac:chgData name="정 수진" userId="5b945796d88b6d2c" providerId="LiveId" clId="{92C96CC0-6DC0-4D11-85DC-486CF2729940}" dt="2021-06-27T17:39:01.965" v="1185" actId="165"/>
          <ac:grpSpMkLst>
            <pc:docMk/>
            <pc:sldMk cId="2906605190" sldId="307"/>
            <ac:grpSpMk id="38" creationId="{5F2AB26A-D5EE-49C7-8622-588E41EE5507}"/>
          </ac:grpSpMkLst>
        </pc:grpChg>
        <pc:picChg chg="add mod ord">
          <ac:chgData name="정 수진" userId="5b945796d88b6d2c" providerId="LiveId" clId="{92C96CC0-6DC0-4D11-85DC-486CF2729940}" dt="2021-06-27T17:45:33.720" v="1596" actId="164"/>
          <ac:picMkLst>
            <pc:docMk/>
            <pc:sldMk cId="2906605190" sldId="307"/>
            <ac:picMk id="7" creationId="{5C9F579D-0A88-4951-90C4-7E254995C25F}"/>
          </ac:picMkLst>
        </pc:picChg>
        <pc:picChg chg="del mod topLvl">
          <ac:chgData name="정 수진" userId="5b945796d88b6d2c" providerId="LiveId" clId="{92C96CC0-6DC0-4D11-85DC-486CF2729940}" dt="2021-06-27T17:39:03.947" v="1186" actId="478"/>
          <ac:picMkLst>
            <pc:docMk/>
            <pc:sldMk cId="2906605190" sldId="307"/>
            <ac:picMk id="39" creationId="{BD9F4BE3-BDD1-46F6-BE90-DA6B885C80D0}"/>
          </ac:picMkLst>
        </pc:picChg>
      </pc:sldChg>
      <pc:sldChg chg="addSp delSp modSp mod">
        <pc:chgData name="정 수진" userId="5b945796d88b6d2c" providerId="LiveId" clId="{92C96CC0-6DC0-4D11-85DC-486CF2729940}" dt="2021-06-27T17:38:29.106" v="1182" actId="1036"/>
        <pc:sldMkLst>
          <pc:docMk/>
          <pc:sldMk cId="639962219" sldId="308"/>
        </pc:sldMkLst>
        <pc:spChg chg="mod">
          <ac:chgData name="정 수진" userId="5b945796d88b6d2c" providerId="LiveId" clId="{92C96CC0-6DC0-4D11-85DC-486CF2729940}" dt="2021-06-27T16:41:42.821" v="137" actId="1076"/>
          <ac:spMkLst>
            <pc:docMk/>
            <pc:sldMk cId="639962219" sldId="308"/>
            <ac:spMk id="4" creationId="{AAF05A4B-14DE-4AD2-B568-DDF6403CCDDB}"/>
          </ac:spMkLst>
        </pc:spChg>
        <pc:spChg chg="add del">
          <ac:chgData name="정 수진" userId="5b945796d88b6d2c" providerId="LiveId" clId="{92C96CC0-6DC0-4D11-85DC-486CF2729940}" dt="2021-06-27T16:40:36.875" v="114" actId="478"/>
          <ac:spMkLst>
            <pc:docMk/>
            <pc:sldMk cId="639962219" sldId="308"/>
            <ac:spMk id="11" creationId="{3A991129-5583-4515-B136-D012B7D59D82}"/>
          </ac:spMkLst>
        </pc:spChg>
        <pc:spChg chg="add mod">
          <ac:chgData name="정 수진" userId="5b945796d88b6d2c" providerId="LiveId" clId="{92C96CC0-6DC0-4D11-85DC-486CF2729940}" dt="2021-06-27T16:41:46.485" v="138" actId="164"/>
          <ac:spMkLst>
            <pc:docMk/>
            <pc:sldMk cId="639962219" sldId="308"/>
            <ac:spMk id="12" creationId="{F044E6A8-52A9-4876-9485-F872931124F0}"/>
          </ac:spMkLst>
        </pc:spChg>
        <pc:spChg chg="add mod">
          <ac:chgData name="정 수진" userId="5b945796d88b6d2c" providerId="LiveId" clId="{92C96CC0-6DC0-4D11-85DC-486CF2729940}" dt="2021-06-27T16:44:40.791" v="332" actId="1076"/>
          <ac:spMkLst>
            <pc:docMk/>
            <pc:sldMk cId="639962219" sldId="308"/>
            <ac:spMk id="14" creationId="{5F3B31F5-8F08-411A-90E9-0888733D1C72}"/>
          </ac:spMkLst>
        </pc:spChg>
        <pc:spChg chg="del mod">
          <ac:chgData name="정 수진" userId="5b945796d88b6d2c" providerId="LiveId" clId="{92C96CC0-6DC0-4D11-85DC-486CF2729940}" dt="2021-06-27T16:41:57.659" v="142" actId="478"/>
          <ac:spMkLst>
            <pc:docMk/>
            <pc:sldMk cId="639962219" sldId="308"/>
            <ac:spMk id="22" creationId="{8E0FB6D9-D1FA-4C68-90E5-68AB45568540}"/>
          </ac:spMkLst>
        </pc:spChg>
        <pc:spChg chg="del mod">
          <ac:chgData name="정 수진" userId="5b945796d88b6d2c" providerId="LiveId" clId="{92C96CC0-6DC0-4D11-85DC-486CF2729940}" dt="2021-06-27T16:43:39.177" v="313" actId="478"/>
          <ac:spMkLst>
            <pc:docMk/>
            <pc:sldMk cId="639962219" sldId="308"/>
            <ac:spMk id="23" creationId="{C1FDF042-3926-47BF-B595-21126E50D91C}"/>
          </ac:spMkLst>
        </pc:spChg>
        <pc:spChg chg="add mod">
          <ac:chgData name="정 수진" userId="5b945796d88b6d2c" providerId="LiveId" clId="{92C96CC0-6DC0-4D11-85DC-486CF2729940}" dt="2021-06-27T16:41:46.485" v="138" actId="164"/>
          <ac:spMkLst>
            <pc:docMk/>
            <pc:sldMk cId="639962219" sldId="308"/>
            <ac:spMk id="24" creationId="{72DD151B-441A-47CE-A4CE-27CFA1D25637}"/>
          </ac:spMkLst>
        </pc:spChg>
        <pc:spChg chg="add mod">
          <ac:chgData name="정 수진" userId="5b945796d88b6d2c" providerId="LiveId" clId="{92C96CC0-6DC0-4D11-85DC-486CF2729940}" dt="2021-06-27T16:41:46.485" v="138" actId="164"/>
          <ac:spMkLst>
            <pc:docMk/>
            <pc:sldMk cId="639962219" sldId="308"/>
            <ac:spMk id="25" creationId="{0E66412D-3708-49D4-BBCA-BAF878ABB69C}"/>
          </ac:spMkLst>
        </pc:spChg>
        <pc:spChg chg="mod">
          <ac:chgData name="정 수진" userId="5b945796d88b6d2c" providerId="LiveId" clId="{92C96CC0-6DC0-4D11-85DC-486CF2729940}" dt="2021-06-27T17:38:29.106" v="1182" actId="1036"/>
          <ac:spMkLst>
            <pc:docMk/>
            <pc:sldMk cId="639962219" sldId="308"/>
            <ac:spMk id="26" creationId="{B956E808-FE8D-4234-9BDE-3A9BB4BD2F98}"/>
          </ac:spMkLst>
        </pc:spChg>
        <pc:grpChg chg="mod">
          <ac:chgData name="정 수진" userId="5b945796d88b6d2c" providerId="LiveId" clId="{92C96CC0-6DC0-4D11-85DC-486CF2729940}" dt="2021-06-27T16:44:47.928" v="333" actId="1076"/>
          <ac:grpSpMkLst>
            <pc:docMk/>
            <pc:sldMk cId="639962219" sldId="308"/>
            <ac:grpSpMk id="5" creationId="{C9D5D385-494D-4654-8578-F021B3EEF0F6}"/>
          </ac:grpSpMkLst>
        </pc:grpChg>
        <pc:grpChg chg="add mod">
          <ac:chgData name="정 수진" userId="5b945796d88b6d2c" providerId="LiveId" clId="{92C96CC0-6DC0-4D11-85DC-486CF2729940}" dt="2021-06-27T16:44:14.944" v="325" actId="1076"/>
          <ac:grpSpMkLst>
            <pc:docMk/>
            <pc:sldMk cId="639962219" sldId="308"/>
            <ac:grpSpMk id="13" creationId="{8B900427-F30F-42E4-B890-E7E55FA0AFF9}"/>
          </ac:grpSpMkLst>
        </pc:grpChg>
        <pc:picChg chg="del">
          <ac:chgData name="정 수진" userId="5b945796d88b6d2c" providerId="LiveId" clId="{92C96CC0-6DC0-4D11-85DC-486CF2729940}" dt="2021-06-27T16:37:19.024" v="67" actId="478"/>
          <ac:picMkLst>
            <pc:docMk/>
            <pc:sldMk cId="639962219" sldId="308"/>
            <ac:picMk id="3" creationId="{37EBDBE1-FE27-4501-A60F-0E37552ED8B0}"/>
          </ac:picMkLst>
        </pc:picChg>
        <pc:picChg chg="del">
          <ac:chgData name="정 수진" userId="5b945796d88b6d2c" providerId="LiveId" clId="{92C96CC0-6DC0-4D11-85DC-486CF2729940}" dt="2021-06-27T16:37:19.558" v="68" actId="478"/>
          <ac:picMkLst>
            <pc:docMk/>
            <pc:sldMk cId="639962219" sldId="308"/>
            <ac:picMk id="7" creationId="{0649FB70-739F-47FF-A5DB-43C5C66F0692}"/>
          </ac:picMkLst>
        </pc:picChg>
        <pc:picChg chg="add mod">
          <ac:chgData name="정 수진" userId="5b945796d88b6d2c" providerId="LiveId" clId="{92C96CC0-6DC0-4D11-85DC-486CF2729940}" dt="2021-06-27T16:41:46.485" v="138" actId="164"/>
          <ac:picMkLst>
            <pc:docMk/>
            <pc:sldMk cId="639962219" sldId="308"/>
            <ac:picMk id="10" creationId="{B01CBC38-B4E5-44EA-9EE8-4B954FB9FB7D}"/>
          </ac:picMkLst>
        </pc:picChg>
      </pc:sldChg>
      <pc:sldChg chg="addSp modSp mod">
        <pc:chgData name="정 수진" userId="5b945796d88b6d2c" providerId="LiveId" clId="{92C96CC0-6DC0-4D11-85DC-486CF2729940}" dt="2021-06-27T17:48:31.667" v="1617" actId="1038"/>
        <pc:sldMkLst>
          <pc:docMk/>
          <pc:sldMk cId="1566878304" sldId="309"/>
        </pc:sldMkLst>
        <pc:spChg chg="mod">
          <ac:chgData name="정 수진" userId="5b945796d88b6d2c" providerId="LiveId" clId="{92C96CC0-6DC0-4D11-85DC-486CF2729940}" dt="2021-06-27T17:48:31.667" v="1617" actId="1038"/>
          <ac:spMkLst>
            <pc:docMk/>
            <pc:sldMk cId="1566878304" sldId="309"/>
            <ac:spMk id="34" creationId="{FB24AD74-DF6F-4264-9757-CA8E781E60F5}"/>
          </ac:spMkLst>
        </pc:spChg>
        <pc:picChg chg="add mod">
          <ac:chgData name="정 수진" userId="5b945796d88b6d2c" providerId="LiveId" clId="{92C96CC0-6DC0-4D11-85DC-486CF2729940}" dt="2021-06-27T16:22:32.271" v="21" actId="1038"/>
          <ac:picMkLst>
            <pc:docMk/>
            <pc:sldMk cId="1566878304" sldId="309"/>
            <ac:picMk id="3" creationId="{B301C2BB-BDD1-4756-9988-6A3D61F06F5D}"/>
          </ac:picMkLst>
        </pc:picChg>
        <pc:picChg chg="add mod">
          <ac:chgData name="정 수진" userId="5b945796d88b6d2c" providerId="LiveId" clId="{92C96CC0-6DC0-4D11-85DC-486CF2729940}" dt="2021-06-27T16:22:32.271" v="21" actId="1038"/>
          <ac:picMkLst>
            <pc:docMk/>
            <pc:sldMk cId="1566878304" sldId="309"/>
            <ac:picMk id="7" creationId="{1A5CD9EB-9ED9-4D1C-AD92-310A49301DD4}"/>
          </ac:picMkLst>
        </pc:picChg>
      </pc:sldChg>
      <pc:sldChg chg="addSp delSp modSp del mod">
        <pc:chgData name="정 수진" userId="5b945796d88b6d2c" providerId="LiveId" clId="{92C96CC0-6DC0-4D11-85DC-486CF2729940}" dt="2021-06-27T22:49:00.791" v="4098" actId="47"/>
        <pc:sldMkLst>
          <pc:docMk/>
          <pc:sldMk cId="1983109494" sldId="313"/>
        </pc:sldMkLst>
        <pc:spChg chg="mod">
          <ac:chgData name="정 수진" userId="5b945796d88b6d2c" providerId="LiveId" clId="{92C96CC0-6DC0-4D11-85DC-486CF2729940}" dt="2021-06-27T17:21:31.552" v="1007"/>
          <ac:spMkLst>
            <pc:docMk/>
            <pc:sldMk cId="1983109494" sldId="313"/>
            <ac:spMk id="2" creationId="{56DABF42-4FAF-4EBF-B970-61829D305C65}"/>
          </ac:spMkLst>
        </pc:spChg>
        <pc:spChg chg="del">
          <ac:chgData name="정 수진" userId="5b945796d88b6d2c" providerId="LiveId" clId="{92C96CC0-6DC0-4D11-85DC-486CF2729940}" dt="2021-06-27T21:31:05.410" v="3397" actId="478"/>
          <ac:spMkLst>
            <pc:docMk/>
            <pc:sldMk cId="1983109494" sldId="313"/>
            <ac:spMk id="9" creationId="{6265618F-3304-458A-869A-543F1DE4DE4B}"/>
          </ac:spMkLst>
        </pc:spChg>
        <pc:spChg chg="add mod">
          <ac:chgData name="정 수진" userId="5b945796d88b6d2c" providerId="LiveId" clId="{92C96CC0-6DC0-4D11-85DC-486CF2729940}" dt="2021-06-27T21:31:05.803" v="3398"/>
          <ac:spMkLst>
            <pc:docMk/>
            <pc:sldMk cId="1983109494" sldId="313"/>
            <ac:spMk id="12" creationId="{41333967-0489-4E7C-AC41-52C395D874FF}"/>
          </ac:spMkLst>
        </pc:spChg>
        <pc:spChg chg="del">
          <ac:chgData name="정 수진" userId="5b945796d88b6d2c" providerId="LiveId" clId="{92C96CC0-6DC0-4D11-85DC-486CF2729940}" dt="2021-06-27T21:31:05.410" v="3397" actId="478"/>
          <ac:spMkLst>
            <pc:docMk/>
            <pc:sldMk cId="1983109494" sldId="313"/>
            <ac:spMk id="13" creationId="{3B387546-11D9-4775-8E74-1D5434F3E456}"/>
          </ac:spMkLst>
        </pc:spChg>
        <pc:spChg chg="add mod">
          <ac:chgData name="정 수진" userId="5b945796d88b6d2c" providerId="LiveId" clId="{92C96CC0-6DC0-4D11-85DC-486CF2729940}" dt="2021-06-27T21:31:05.803" v="3398"/>
          <ac:spMkLst>
            <pc:docMk/>
            <pc:sldMk cId="1983109494" sldId="313"/>
            <ac:spMk id="15" creationId="{C770254F-C793-4F85-B0E1-F85FC67F1F38}"/>
          </ac:spMkLst>
        </pc:spChg>
        <pc:spChg chg="add mod">
          <ac:chgData name="정 수진" userId="5b945796d88b6d2c" providerId="LiveId" clId="{92C96CC0-6DC0-4D11-85DC-486CF2729940}" dt="2021-06-27T21:31:05.803" v="3398"/>
          <ac:spMkLst>
            <pc:docMk/>
            <pc:sldMk cId="1983109494" sldId="313"/>
            <ac:spMk id="16" creationId="{DA487BC7-F04E-44AF-97E8-29194E332D22}"/>
          </ac:spMkLst>
        </pc:spChg>
        <pc:graphicFrameChg chg="mod modGraphic">
          <ac:chgData name="정 수진" userId="5b945796d88b6d2c" providerId="LiveId" clId="{92C96CC0-6DC0-4D11-85DC-486CF2729940}" dt="2021-06-27T21:29:24.862" v="3383" actId="207"/>
          <ac:graphicFrameMkLst>
            <pc:docMk/>
            <pc:sldMk cId="1983109494" sldId="313"/>
            <ac:graphicFrameMk id="10" creationId="{D886D58A-DE53-46D0-B7BC-816974132995}"/>
          </ac:graphicFrameMkLst>
        </pc:graphicFrameChg>
        <pc:picChg chg="del">
          <ac:chgData name="정 수진" userId="5b945796d88b6d2c" providerId="LiveId" clId="{92C96CC0-6DC0-4D11-85DC-486CF2729940}" dt="2021-06-27T21:31:05.410" v="3397" actId="478"/>
          <ac:picMkLst>
            <pc:docMk/>
            <pc:sldMk cId="1983109494" sldId="313"/>
            <ac:picMk id="14" creationId="{E0CAF800-9F42-49D8-B1B8-4EC00D05292C}"/>
          </ac:picMkLst>
        </pc:picChg>
        <pc:picChg chg="add mod">
          <ac:chgData name="정 수진" userId="5b945796d88b6d2c" providerId="LiveId" clId="{92C96CC0-6DC0-4D11-85DC-486CF2729940}" dt="2021-06-27T21:31:05.803" v="3398"/>
          <ac:picMkLst>
            <pc:docMk/>
            <pc:sldMk cId="1983109494" sldId="313"/>
            <ac:picMk id="17" creationId="{B2012C51-8C13-4089-AE04-D640771EFA59}"/>
          </ac:picMkLst>
        </pc:picChg>
      </pc:sldChg>
      <pc:sldChg chg="addSp delSp modSp del mod">
        <pc:chgData name="정 수진" userId="5b945796d88b6d2c" providerId="LiveId" clId="{92C96CC0-6DC0-4D11-85DC-486CF2729940}" dt="2021-06-27T19:05:29.994" v="2174" actId="47"/>
        <pc:sldMkLst>
          <pc:docMk/>
          <pc:sldMk cId="3187215402" sldId="315"/>
        </pc:sldMkLst>
        <pc:spChg chg="mod">
          <ac:chgData name="정 수진" userId="5b945796d88b6d2c" providerId="LiveId" clId="{92C96CC0-6DC0-4D11-85DC-486CF2729940}" dt="2021-06-27T19:04:50.634" v="2173" actId="2711"/>
          <ac:spMkLst>
            <pc:docMk/>
            <pc:sldMk cId="3187215402" sldId="315"/>
            <ac:spMk id="27" creationId="{698D0FEB-AB2B-467D-885E-9A1066FB9DA7}"/>
          </ac:spMkLst>
        </pc:spChg>
        <pc:spChg chg="mod">
          <ac:chgData name="정 수진" userId="5b945796d88b6d2c" providerId="LiveId" clId="{92C96CC0-6DC0-4D11-85DC-486CF2729940}" dt="2021-06-27T16:45:47.489" v="335" actId="14100"/>
          <ac:spMkLst>
            <pc:docMk/>
            <pc:sldMk cId="3187215402" sldId="315"/>
            <ac:spMk id="34" creationId="{3042A7FF-8F47-4E17-8E84-812790944671}"/>
          </ac:spMkLst>
        </pc:spChg>
        <pc:spChg chg="mod">
          <ac:chgData name="정 수진" userId="5b945796d88b6d2c" providerId="LiveId" clId="{92C96CC0-6DC0-4D11-85DC-486CF2729940}" dt="2021-06-27T16:45:53.640" v="337" actId="14100"/>
          <ac:spMkLst>
            <pc:docMk/>
            <pc:sldMk cId="3187215402" sldId="315"/>
            <ac:spMk id="38" creationId="{04DE0159-0B9D-467D-B906-D1BFC1CFC9EC}"/>
          </ac:spMkLst>
        </pc:spChg>
        <pc:grpChg chg="mod">
          <ac:chgData name="정 수진" userId="5b945796d88b6d2c" providerId="LiveId" clId="{92C96CC0-6DC0-4D11-85DC-486CF2729940}" dt="2021-06-27T16:45:44.872" v="334" actId="14100"/>
          <ac:grpSpMkLst>
            <pc:docMk/>
            <pc:sldMk cId="3187215402" sldId="315"/>
            <ac:grpSpMk id="32" creationId="{AA325A37-AA2F-44F7-AE05-63313D7C5CE4}"/>
          </ac:grpSpMkLst>
        </pc:grpChg>
        <pc:grpChg chg="mod">
          <ac:chgData name="정 수진" userId="5b945796d88b6d2c" providerId="LiveId" clId="{92C96CC0-6DC0-4D11-85DC-486CF2729940}" dt="2021-06-27T16:45:50.948" v="336" actId="14100"/>
          <ac:grpSpMkLst>
            <pc:docMk/>
            <pc:sldMk cId="3187215402" sldId="315"/>
            <ac:grpSpMk id="36" creationId="{071AEC9D-787B-4DA3-AB72-845D17EC474B}"/>
          </ac:grpSpMkLst>
        </pc:grpChg>
        <pc:picChg chg="add mod">
          <ac:chgData name="정 수진" userId="5b945796d88b6d2c" providerId="LiveId" clId="{92C96CC0-6DC0-4D11-85DC-486CF2729940}" dt="2021-06-27T19:04:08.786" v="2171"/>
          <ac:picMkLst>
            <pc:docMk/>
            <pc:sldMk cId="3187215402" sldId="315"/>
            <ac:picMk id="28" creationId="{2D28322A-7643-42FD-BDB4-2CAFEB3811D8}"/>
          </ac:picMkLst>
        </pc:picChg>
        <pc:picChg chg="del">
          <ac:chgData name="정 수진" userId="5b945796d88b6d2c" providerId="LiveId" clId="{92C96CC0-6DC0-4D11-85DC-486CF2729940}" dt="2021-06-27T19:04:08.527" v="2170" actId="478"/>
          <ac:picMkLst>
            <pc:docMk/>
            <pc:sldMk cId="3187215402" sldId="315"/>
            <ac:picMk id="40" creationId="{F03C47F0-D4E5-4FC2-B567-ECC90533D4D7}"/>
          </ac:picMkLst>
        </pc:picChg>
      </pc:sldChg>
      <pc:sldChg chg="addSp delSp modSp mod ord">
        <pc:chgData name="정 수진" userId="5b945796d88b6d2c" providerId="LiveId" clId="{92C96CC0-6DC0-4D11-85DC-486CF2729940}" dt="2021-06-28T00:02:21.182" v="5036"/>
        <pc:sldMkLst>
          <pc:docMk/>
          <pc:sldMk cId="776777703" sldId="316"/>
        </pc:sldMkLst>
        <pc:spChg chg="mod">
          <ac:chgData name="정 수진" userId="5b945796d88b6d2c" providerId="LiveId" clId="{92C96CC0-6DC0-4D11-85DC-486CF2729940}" dt="2021-06-27T23:24:52.599" v="4770" actId="403"/>
          <ac:spMkLst>
            <pc:docMk/>
            <pc:sldMk cId="776777703" sldId="316"/>
            <ac:spMk id="7" creationId="{A0670111-E2CF-4BD0-8F19-9AD5DC8A78E9}"/>
          </ac:spMkLst>
        </pc:spChg>
        <pc:spChg chg="add mod topLvl">
          <ac:chgData name="정 수진" userId="5b945796d88b6d2c" providerId="LiveId" clId="{92C96CC0-6DC0-4D11-85DC-486CF2729940}" dt="2021-06-27T23:29:00.066" v="4838" actId="338"/>
          <ac:spMkLst>
            <pc:docMk/>
            <pc:sldMk cId="776777703" sldId="316"/>
            <ac:spMk id="9" creationId="{EAD23941-3679-418D-B59F-E4F7E8609CBB}"/>
          </ac:spMkLst>
        </pc:spChg>
        <pc:spChg chg="add mod">
          <ac:chgData name="정 수진" userId="5b945796d88b6d2c" providerId="LiveId" clId="{92C96CC0-6DC0-4D11-85DC-486CF2729940}" dt="2021-06-27T22:42:29.239" v="3953" actId="1038"/>
          <ac:spMkLst>
            <pc:docMk/>
            <pc:sldMk cId="776777703" sldId="316"/>
            <ac:spMk id="10" creationId="{04E76B92-941A-49F5-8F3A-74C7A3B0D7A2}"/>
          </ac:spMkLst>
        </pc:spChg>
        <pc:spChg chg="add mod">
          <ac:chgData name="정 수진" userId="5b945796d88b6d2c" providerId="LiveId" clId="{92C96CC0-6DC0-4D11-85DC-486CF2729940}" dt="2021-06-27T23:28:31.324" v="4835" actId="113"/>
          <ac:spMkLst>
            <pc:docMk/>
            <pc:sldMk cId="776777703" sldId="316"/>
            <ac:spMk id="11" creationId="{88CD503E-8BC8-4895-B2C3-7F3D1447637D}"/>
          </ac:spMkLst>
        </pc:spChg>
        <pc:spChg chg="add mod topLvl">
          <ac:chgData name="정 수진" userId="5b945796d88b6d2c" providerId="LiveId" clId="{92C96CC0-6DC0-4D11-85DC-486CF2729940}" dt="2021-06-27T23:29:06.789" v="4839" actId="1036"/>
          <ac:spMkLst>
            <pc:docMk/>
            <pc:sldMk cId="776777703" sldId="316"/>
            <ac:spMk id="18" creationId="{AD37AB8E-5AA8-4412-9813-65BCED5EA10E}"/>
          </ac:spMkLst>
        </pc:spChg>
        <pc:spChg chg="add mod">
          <ac:chgData name="정 수진" userId="5b945796d88b6d2c" providerId="LiveId" clId="{92C96CC0-6DC0-4D11-85DC-486CF2729940}" dt="2021-06-27T22:42:29.239" v="3953" actId="1038"/>
          <ac:spMkLst>
            <pc:docMk/>
            <pc:sldMk cId="776777703" sldId="316"/>
            <ac:spMk id="25" creationId="{3540A195-FD4E-43F6-AA62-64BB1406C2C1}"/>
          </ac:spMkLst>
        </pc:spChg>
        <pc:spChg chg="del">
          <ac:chgData name="정 수진" userId="5b945796d88b6d2c" providerId="LiveId" clId="{92C96CC0-6DC0-4D11-85DC-486CF2729940}" dt="2021-06-27T16:57:21.513" v="822" actId="478"/>
          <ac:spMkLst>
            <pc:docMk/>
            <pc:sldMk cId="776777703" sldId="316"/>
            <ac:spMk id="43" creationId="{00000000-0000-0000-0000-000000000000}"/>
          </ac:spMkLst>
        </pc:spChg>
        <pc:spChg chg="del">
          <ac:chgData name="정 수진" userId="5b945796d88b6d2c" providerId="LiveId" clId="{92C96CC0-6DC0-4D11-85DC-486CF2729940}" dt="2021-06-27T16:57:53.208" v="829" actId="478"/>
          <ac:spMkLst>
            <pc:docMk/>
            <pc:sldMk cId="776777703" sldId="316"/>
            <ac:spMk id="47" creationId="{C3930D8F-4235-41FD-9BBA-22F0E7BCAD1E}"/>
          </ac:spMkLst>
        </pc:spChg>
        <pc:spChg chg="mod">
          <ac:chgData name="정 수진" userId="5b945796d88b6d2c" providerId="LiveId" clId="{92C96CC0-6DC0-4D11-85DC-486CF2729940}" dt="2021-06-28T00:02:21.182" v="5036"/>
          <ac:spMkLst>
            <pc:docMk/>
            <pc:sldMk cId="776777703" sldId="316"/>
            <ac:spMk id="70" creationId="{00000000-0000-0000-0000-000000000000}"/>
          </ac:spMkLst>
        </pc:spChg>
        <pc:grpChg chg="add mod">
          <ac:chgData name="정 수진" userId="5b945796d88b6d2c" providerId="LiveId" clId="{92C96CC0-6DC0-4D11-85DC-486CF2729940}" dt="2021-06-27T23:29:00.066" v="4838" actId="338"/>
          <ac:grpSpMkLst>
            <pc:docMk/>
            <pc:sldMk cId="776777703" sldId="316"/>
            <ac:grpSpMk id="15" creationId="{442DC29B-FFFB-49B6-9963-5BDD3554399D}"/>
          </ac:grpSpMkLst>
        </pc:grpChg>
        <pc:grpChg chg="add del mod">
          <ac:chgData name="정 수진" userId="5b945796d88b6d2c" providerId="LiveId" clId="{92C96CC0-6DC0-4D11-85DC-486CF2729940}" dt="2021-06-27T23:28:43.671" v="4836" actId="165"/>
          <ac:grpSpMkLst>
            <pc:docMk/>
            <pc:sldMk cId="776777703" sldId="316"/>
            <ac:grpSpMk id="17" creationId="{815C1D14-D96F-40FA-AD46-A6AB78CABD34}"/>
          </ac:grpSpMkLst>
        </pc:grpChg>
        <pc:picChg chg="del">
          <ac:chgData name="정 수진" userId="5b945796d88b6d2c" providerId="LiveId" clId="{92C96CC0-6DC0-4D11-85DC-486CF2729940}" dt="2021-06-27T16:57:53.208" v="829" actId="478"/>
          <ac:picMkLst>
            <pc:docMk/>
            <pc:sldMk cId="776777703" sldId="316"/>
            <ac:picMk id="2" creationId="{00000000-0000-0000-0000-000000000000}"/>
          </ac:picMkLst>
        </pc:picChg>
        <pc:picChg chg="del mod">
          <ac:chgData name="정 수진" userId="5b945796d88b6d2c" providerId="LiveId" clId="{92C96CC0-6DC0-4D11-85DC-486CF2729940}" dt="2021-06-27T16:57:49.256" v="828" actId="478"/>
          <ac:picMkLst>
            <pc:docMk/>
            <pc:sldMk cId="776777703" sldId="316"/>
            <ac:picMk id="3" creationId="{00000000-0000-0000-0000-000000000000}"/>
          </ac:picMkLst>
        </pc:picChg>
        <pc:picChg chg="add mod">
          <ac:chgData name="정 수진" userId="5b945796d88b6d2c" providerId="LiveId" clId="{92C96CC0-6DC0-4D11-85DC-486CF2729940}" dt="2021-06-27T22:42:29.239" v="3953" actId="1038"/>
          <ac:picMkLst>
            <pc:docMk/>
            <pc:sldMk cId="776777703" sldId="316"/>
            <ac:picMk id="3" creationId="{50B0E1C4-DC0A-4371-8A94-C473B4DD6E7E}"/>
          </ac:picMkLst>
        </pc:picChg>
        <pc:picChg chg="add mod">
          <ac:chgData name="정 수진" userId="5b945796d88b6d2c" providerId="LiveId" clId="{92C96CC0-6DC0-4D11-85DC-486CF2729940}" dt="2021-06-27T22:42:29.239" v="3953" actId="1038"/>
          <ac:picMkLst>
            <pc:docMk/>
            <pc:sldMk cId="776777703" sldId="316"/>
            <ac:picMk id="8" creationId="{41BBF4C5-5E44-4DAA-B291-CA30DD63CA8B}"/>
          </ac:picMkLst>
        </pc:picChg>
        <pc:picChg chg="add del mod modCrop">
          <ac:chgData name="정 수진" userId="5b945796d88b6d2c" providerId="LiveId" clId="{92C96CC0-6DC0-4D11-85DC-486CF2729940}" dt="2021-06-27T17:17:47.504" v="955" actId="478"/>
          <ac:picMkLst>
            <pc:docMk/>
            <pc:sldMk cId="776777703" sldId="316"/>
            <ac:picMk id="8" creationId="{866995B8-AACC-43B0-9EB3-B1B478DCEF33}"/>
          </ac:picMkLst>
        </pc:picChg>
        <pc:picChg chg="del">
          <ac:chgData name="정 수진" userId="5b945796d88b6d2c" providerId="LiveId" clId="{92C96CC0-6DC0-4D11-85DC-486CF2729940}" dt="2021-06-27T16:57:21.513" v="822" actId="478"/>
          <ac:picMkLst>
            <pc:docMk/>
            <pc:sldMk cId="776777703" sldId="316"/>
            <ac:picMk id="10" creationId="{00000000-0000-0000-0000-000000000000}"/>
          </ac:picMkLst>
        </pc:picChg>
        <pc:picChg chg="del">
          <ac:chgData name="정 수진" userId="5b945796d88b6d2c" providerId="LiveId" clId="{92C96CC0-6DC0-4D11-85DC-486CF2729940}" dt="2021-06-27T16:57:21.513" v="822" actId="478"/>
          <ac:picMkLst>
            <pc:docMk/>
            <pc:sldMk cId="776777703" sldId="316"/>
            <ac:picMk id="11" creationId="{00000000-0000-0000-0000-000000000000}"/>
          </ac:picMkLst>
        </pc:picChg>
        <pc:picChg chg="mod">
          <ac:chgData name="정 수진" userId="5b945796d88b6d2c" providerId="LiveId" clId="{92C96CC0-6DC0-4D11-85DC-486CF2729940}" dt="2021-06-27T19:27:24.144" v="2183" actId="1037"/>
          <ac:picMkLst>
            <pc:docMk/>
            <pc:sldMk cId="776777703" sldId="316"/>
            <ac:picMk id="13" creationId="{00000000-0000-0000-0000-000000000000}"/>
          </ac:picMkLst>
        </pc:picChg>
        <pc:picChg chg="add del mod">
          <ac:chgData name="정 수진" userId="5b945796d88b6d2c" providerId="LiveId" clId="{92C96CC0-6DC0-4D11-85DC-486CF2729940}" dt="2021-06-27T22:41:49.806" v="3938" actId="478"/>
          <ac:picMkLst>
            <pc:docMk/>
            <pc:sldMk cId="776777703" sldId="316"/>
            <ac:picMk id="14" creationId="{5E341317-CA5F-4463-B145-D4A410331CA2}"/>
          </ac:picMkLst>
        </pc:picChg>
        <pc:picChg chg="add del">
          <ac:chgData name="정 수진" userId="5b945796d88b6d2c" providerId="LiveId" clId="{92C96CC0-6DC0-4D11-85DC-486CF2729940}" dt="2021-06-27T17:16:46.047" v="944" actId="478"/>
          <ac:picMkLst>
            <pc:docMk/>
            <pc:sldMk cId="776777703" sldId="316"/>
            <ac:picMk id="14" creationId="{9C4B12A0-DD51-4A84-93B8-494E84978046}"/>
          </ac:picMkLst>
        </pc:picChg>
        <pc:picChg chg="add mod ord topLvl modCrop">
          <ac:chgData name="정 수진" userId="5b945796d88b6d2c" providerId="LiveId" clId="{92C96CC0-6DC0-4D11-85DC-486CF2729940}" dt="2021-06-27T23:29:00.066" v="4838" actId="338"/>
          <ac:picMkLst>
            <pc:docMk/>
            <pc:sldMk cId="776777703" sldId="316"/>
            <ac:picMk id="16" creationId="{25F19244-A823-4DF1-925C-F9FB96759C59}"/>
          </ac:picMkLst>
        </pc:picChg>
        <pc:picChg chg="add mod">
          <ac:chgData name="정 수진" userId="5b945796d88b6d2c" providerId="LiveId" clId="{92C96CC0-6DC0-4D11-85DC-486CF2729940}" dt="2021-06-27T22:42:29.239" v="3953" actId="1038"/>
          <ac:picMkLst>
            <pc:docMk/>
            <pc:sldMk cId="776777703" sldId="316"/>
            <ac:picMk id="20" creationId="{79A30530-FCA6-403D-95AF-65C8DDABB813}"/>
          </ac:picMkLst>
        </pc:picChg>
        <pc:picChg chg="add del mod">
          <ac:chgData name="정 수진" userId="5b945796d88b6d2c" providerId="LiveId" clId="{92C96CC0-6DC0-4D11-85DC-486CF2729940}" dt="2021-06-27T22:40:29.548" v="3922" actId="478"/>
          <ac:picMkLst>
            <pc:docMk/>
            <pc:sldMk cId="776777703" sldId="316"/>
            <ac:picMk id="21" creationId="{2C9587CB-3BC4-4CFC-A9D8-4A68C028B8F7}"/>
          </ac:picMkLst>
        </pc:picChg>
        <pc:picChg chg="add del mod">
          <ac:chgData name="정 수진" userId="5b945796d88b6d2c" providerId="LiveId" clId="{92C96CC0-6DC0-4D11-85DC-486CF2729940}" dt="2021-06-27T22:34:43.168" v="3706" actId="478"/>
          <ac:picMkLst>
            <pc:docMk/>
            <pc:sldMk cId="776777703" sldId="316"/>
            <ac:picMk id="22" creationId="{C16CB86F-4B22-4810-A52F-8A37C858CB6F}"/>
          </ac:picMkLst>
        </pc:picChg>
        <pc:picChg chg="add mod">
          <ac:chgData name="정 수진" userId="5b945796d88b6d2c" providerId="LiveId" clId="{92C96CC0-6DC0-4D11-85DC-486CF2729940}" dt="2021-06-27T22:42:29.239" v="3953" actId="1038"/>
          <ac:picMkLst>
            <pc:docMk/>
            <pc:sldMk cId="776777703" sldId="316"/>
            <ac:picMk id="23" creationId="{58B9A008-0CCB-4C15-80F3-D89BDC218EF5}"/>
          </ac:picMkLst>
        </pc:picChg>
      </pc:sldChg>
      <pc:sldChg chg="addSp delSp modSp add del mod">
        <pc:chgData name="정 수진" userId="5b945796d88b6d2c" providerId="LiveId" clId="{92C96CC0-6DC0-4D11-85DC-486CF2729940}" dt="2021-06-27T22:51:16.466" v="4108" actId="47"/>
        <pc:sldMkLst>
          <pc:docMk/>
          <pc:sldMk cId="1552054609" sldId="317"/>
        </pc:sldMkLst>
        <pc:spChg chg="mod">
          <ac:chgData name="정 수진" userId="5b945796d88b6d2c" providerId="LiveId" clId="{92C96CC0-6DC0-4D11-85DC-486CF2729940}" dt="2021-06-27T17:17:32.830" v="952" actId="1076"/>
          <ac:spMkLst>
            <pc:docMk/>
            <pc:sldMk cId="1552054609" sldId="317"/>
            <ac:spMk id="43" creationId="{00000000-0000-0000-0000-000000000000}"/>
          </ac:spMkLst>
        </pc:spChg>
        <pc:spChg chg="mod">
          <ac:chgData name="정 수진" userId="5b945796d88b6d2c" providerId="LiveId" clId="{92C96CC0-6DC0-4D11-85DC-486CF2729940}" dt="2021-06-27T17:17:32.830" v="952" actId="1076"/>
          <ac:spMkLst>
            <pc:docMk/>
            <pc:sldMk cId="1552054609" sldId="317"/>
            <ac:spMk id="47" creationId="{C3930D8F-4235-41FD-9BBA-22F0E7BCAD1E}"/>
          </ac:spMkLst>
        </pc:spChg>
        <pc:spChg chg="mod">
          <ac:chgData name="정 수진" userId="5b945796d88b6d2c" providerId="LiveId" clId="{92C96CC0-6DC0-4D11-85DC-486CF2729940}" dt="2021-06-27T22:51:01.364" v="4106" actId="108"/>
          <ac:spMkLst>
            <pc:docMk/>
            <pc:sldMk cId="1552054609" sldId="317"/>
            <ac:spMk id="70" creationId="{00000000-0000-0000-0000-000000000000}"/>
          </ac:spMkLst>
        </pc:spChg>
        <pc:picChg chg="mod">
          <ac:chgData name="정 수진" userId="5b945796d88b6d2c" providerId="LiveId" clId="{92C96CC0-6DC0-4D11-85DC-486CF2729940}" dt="2021-06-27T17:17:32.830" v="952" actId="1076"/>
          <ac:picMkLst>
            <pc:docMk/>
            <pc:sldMk cId="1552054609" sldId="317"/>
            <ac:picMk id="2" creationId="{00000000-0000-0000-0000-000000000000}"/>
          </ac:picMkLst>
        </pc:picChg>
        <pc:picChg chg="add del">
          <ac:chgData name="정 수진" userId="5b945796d88b6d2c" providerId="LiveId" clId="{92C96CC0-6DC0-4D11-85DC-486CF2729940}" dt="2021-06-27T17:17:26.603" v="951" actId="478"/>
          <ac:picMkLst>
            <pc:docMk/>
            <pc:sldMk cId="1552054609" sldId="317"/>
            <ac:picMk id="3" creationId="{00000000-0000-0000-0000-000000000000}"/>
          </ac:picMkLst>
        </pc:picChg>
        <pc:picChg chg="mod">
          <ac:chgData name="정 수진" userId="5b945796d88b6d2c" providerId="LiveId" clId="{92C96CC0-6DC0-4D11-85DC-486CF2729940}" dt="2021-06-27T17:17:32.830" v="952" actId="1076"/>
          <ac:picMkLst>
            <pc:docMk/>
            <pc:sldMk cId="1552054609" sldId="317"/>
            <ac:picMk id="10" creationId="{00000000-0000-0000-0000-000000000000}"/>
          </ac:picMkLst>
        </pc:picChg>
        <pc:picChg chg="add del">
          <ac:chgData name="정 수진" userId="5b945796d88b6d2c" providerId="LiveId" clId="{92C96CC0-6DC0-4D11-85DC-486CF2729940}" dt="2021-06-27T17:17:26.243" v="950" actId="478"/>
          <ac:picMkLst>
            <pc:docMk/>
            <pc:sldMk cId="1552054609" sldId="317"/>
            <ac:picMk id="11" creationId="{00000000-0000-0000-0000-000000000000}"/>
          </ac:picMkLst>
        </pc:picChg>
      </pc:sldChg>
      <pc:sldChg chg="addSp delSp modSp add mod">
        <pc:chgData name="정 수진" userId="5b945796d88b6d2c" providerId="LiveId" clId="{92C96CC0-6DC0-4D11-85DC-486CF2729940}" dt="2021-06-27T21:57:36.160" v="3704" actId="14100"/>
        <pc:sldMkLst>
          <pc:docMk/>
          <pc:sldMk cId="2713450074" sldId="318"/>
        </pc:sldMkLst>
        <pc:spChg chg="del">
          <ac:chgData name="정 수진" userId="5b945796d88b6d2c" providerId="LiveId" clId="{92C96CC0-6DC0-4D11-85DC-486CF2729940}" dt="2021-06-27T17:21:40.897" v="1009" actId="478"/>
          <ac:spMkLst>
            <pc:docMk/>
            <pc:sldMk cId="2713450074" sldId="318"/>
            <ac:spMk id="2" creationId="{56DABF42-4FAF-4EBF-B970-61829D305C65}"/>
          </ac:spMkLst>
        </pc:spChg>
        <pc:spChg chg="add mo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2" creationId="{81B9D2AB-7773-4DF3-9623-A2F39E9862D2}"/>
          </ac:spMkLst>
        </pc:spChg>
        <pc:spChg chg="add del mod">
          <ac:chgData name="정 수진" userId="5b945796d88b6d2c" providerId="LiveId" clId="{92C96CC0-6DC0-4D11-85DC-486CF2729940}" dt="2021-06-27T17:22:58.780" v="1029" actId="478"/>
          <ac:spMkLst>
            <pc:docMk/>
            <pc:sldMk cId="2713450074" sldId="318"/>
            <ac:spMk id="3" creationId="{1E30F04C-8CEF-4D89-BC74-3715CEF84ABC}"/>
          </ac:spMkLst>
        </pc:spChg>
        <pc:spChg chg="add mod or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3" creationId="{ACFF05B6-4E2B-494C-B9A8-1441980CA7B8}"/>
          </ac:spMkLst>
        </pc:spChg>
        <pc:spChg chg="add mod">
          <ac:chgData name="정 수진" userId="5b945796d88b6d2c" providerId="LiveId" clId="{92C96CC0-6DC0-4D11-85DC-486CF2729940}" dt="2021-06-27T21:57:36.160" v="3704" actId="14100"/>
          <ac:spMkLst>
            <pc:docMk/>
            <pc:sldMk cId="2713450074" sldId="318"/>
            <ac:spMk id="5" creationId="{4A4F02BE-AEF0-4583-B3F0-3F460468F8B9}"/>
          </ac:spMkLst>
        </pc:spChg>
        <pc:spChg chg="add mo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7" creationId="{F875A49C-F0A2-4D5B-8FC6-BA930796810C}"/>
          </ac:spMkLst>
        </pc:spChg>
        <pc:spChg chg="add del mod">
          <ac:chgData name="정 수진" userId="5b945796d88b6d2c" providerId="LiveId" clId="{92C96CC0-6DC0-4D11-85DC-486CF2729940}" dt="2021-06-27T21:46:43.820" v="3604"/>
          <ac:spMkLst>
            <pc:docMk/>
            <pc:sldMk cId="2713450074" sldId="318"/>
            <ac:spMk id="9" creationId="{6265618F-3304-458A-869A-543F1DE4DE4B}"/>
          </ac:spMkLst>
        </pc:spChg>
        <pc:spChg chg="mod">
          <ac:chgData name="정 수진" userId="5b945796d88b6d2c" providerId="LiveId" clId="{92C96CC0-6DC0-4D11-85DC-486CF2729940}" dt="2021-06-27T21:46:53.948" v="3605" actId="14100"/>
          <ac:spMkLst>
            <pc:docMk/>
            <pc:sldMk cId="2713450074" sldId="318"/>
            <ac:spMk id="13" creationId="{3B387546-11D9-4775-8E74-1D5434F3E456}"/>
          </ac:spMkLst>
        </pc:spChg>
        <pc:spChg chg="add del mod">
          <ac:chgData name="정 수진" userId="5b945796d88b6d2c" providerId="LiveId" clId="{92C96CC0-6DC0-4D11-85DC-486CF2729940}" dt="2021-06-27T21:42:51.389" v="3563" actId="478"/>
          <ac:spMkLst>
            <pc:docMk/>
            <pc:sldMk cId="2713450074" sldId="318"/>
            <ac:spMk id="15" creationId="{E5002C96-5B45-4F39-B4C9-4185979DE065}"/>
          </ac:spMkLst>
        </pc:spChg>
        <pc:spChg chg="add del mod">
          <ac:chgData name="정 수진" userId="5b945796d88b6d2c" providerId="LiveId" clId="{92C96CC0-6DC0-4D11-85DC-486CF2729940}" dt="2021-06-27T21:42:51.389" v="3563" actId="478"/>
          <ac:spMkLst>
            <pc:docMk/>
            <pc:sldMk cId="2713450074" sldId="318"/>
            <ac:spMk id="16" creationId="{55F3E4D6-F9A7-4336-9E58-2ABCEA635904}"/>
          </ac:spMkLst>
        </pc:spChg>
        <pc:spChg chg="add del mod">
          <ac:chgData name="정 수진" userId="5b945796d88b6d2c" providerId="LiveId" clId="{92C96CC0-6DC0-4D11-85DC-486CF2729940}" dt="2021-06-27T17:23:58.857" v="1056"/>
          <ac:spMkLst>
            <pc:docMk/>
            <pc:sldMk cId="2713450074" sldId="318"/>
            <ac:spMk id="16" creationId="{CA335087-E742-4347-99EB-908260EDB93E}"/>
          </ac:spMkLst>
        </pc:spChg>
        <pc:spChg chg="add del mod">
          <ac:chgData name="정 수진" userId="5b945796d88b6d2c" providerId="LiveId" clId="{92C96CC0-6DC0-4D11-85DC-486CF2729940}" dt="2021-06-27T21:34:33.706" v="3475" actId="478"/>
          <ac:spMkLst>
            <pc:docMk/>
            <pc:sldMk cId="2713450074" sldId="318"/>
            <ac:spMk id="17" creationId="{54FA2AE7-85BB-4DAD-9B7D-BEF3D5F8184F}"/>
          </ac:spMkLst>
        </pc:spChg>
        <pc:spChg chg="add del mod">
          <ac:chgData name="정 수진" userId="5b945796d88b6d2c" providerId="LiveId" clId="{92C96CC0-6DC0-4D11-85DC-486CF2729940}" dt="2021-06-27T21:34:33.706" v="3475" actId="478"/>
          <ac:spMkLst>
            <pc:docMk/>
            <pc:sldMk cId="2713450074" sldId="318"/>
            <ac:spMk id="18" creationId="{CA473245-B7A4-4EF5-B366-B16E08748372}"/>
          </ac:spMkLst>
        </pc:spChg>
        <pc:spChg chg="add mod">
          <ac:chgData name="정 수진" userId="5b945796d88b6d2c" providerId="LiveId" clId="{92C96CC0-6DC0-4D11-85DC-486CF2729940}" dt="2021-06-27T21:31:43.827" v="3402"/>
          <ac:spMkLst>
            <pc:docMk/>
            <pc:sldMk cId="2713450074" sldId="318"/>
            <ac:spMk id="19" creationId="{F0D15633-88D4-4B78-82E8-3919D996F3BD}"/>
          </ac:spMkLst>
        </pc:spChg>
        <pc:spChg chg="add del mod">
          <ac:chgData name="정 수진" userId="5b945796d88b6d2c" providerId="LiveId" clId="{92C96CC0-6DC0-4D11-85DC-486CF2729940}" dt="2021-06-27T21:42:51.389" v="3563" actId="478"/>
          <ac:spMkLst>
            <pc:docMk/>
            <pc:sldMk cId="2713450074" sldId="318"/>
            <ac:spMk id="21" creationId="{8BE4629E-F76F-4079-8F0A-EA80B29A6C28}"/>
          </ac:spMkLst>
        </pc:spChg>
        <pc:spChg chg="add del mod ord">
          <ac:chgData name="정 수진" userId="5b945796d88b6d2c" providerId="LiveId" clId="{92C96CC0-6DC0-4D11-85DC-486CF2729940}" dt="2021-06-27T21:42:51.389" v="3563" actId="478"/>
          <ac:spMkLst>
            <pc:docMk/>
            <pc:sldMk cId="2713450074" sldId="318"/>
            <ac:spMk id="22" creationId="{A1891286-0089-4E76-8431-97440CC44F3A}"/>
          </ac:spMkLst>
        </pc:spChg>
        <pc:spChg chg="add mo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23" creationId="{16107D7E-A353-4B20-B840-F91967CDAB29}"/>
          </ac:spMkLst>
        </pc:spChg>
        <pc:spChg chg="add mo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24" creationId="{334B873B-FF34-4232-BBEB-FE7CD9172B78}"/>
          </ac:spMkLst>
        </pc:spChg>
        <pc:spChg chg="add mo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25" creationId="{05164C7D-9601-4E64-8408-6F5E3458A14D}"/>
          </ac:spMkLst>
        </pc:spChg>
        <pc:spChg chg="add mod or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26" creationId="{FB2C4C33-E6DE-4FC9-9871-7807402BF6D8}"/>
          </ac:spMkLst>
        </pc:spChg>
        <pc:spChg chg="add mo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27" creationId="{77715B2F-1CBE-455E-9330-B1A8A9E4730A}"/>
          </ac:spMkLst>
        </pc:spChg>
        <pc:spChg chg="add mo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28" creationId="{558DC131-7556-4086-92B0-2173CCF9F734}"/>
          </ac:spMkLst>
        </pc:spChg>
        <pc:spChg chg="add mod or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29" creationId="{721ABDE5-E668-47ED-AD26-FD23A7EF48C9}"/>
          </ac:spMkLst>
        </pc:spChg>
        <pc:spChg chg="add mo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30" creationId="{D720D275-6115-475F-A702-14ADD38BDCB1}"/>
          </ac:spMkLst>
        </pc:spChg>
        <pc:spChg chg="add mod">
          <ac:chgData name="정 수진" userId="5b945796d88b6d2c" providerId="LiveId" clId="{92C96CC0-6DC0-4D11-85DC-486CF2729940}" dt="2021-06-27T21:57:30.173" v="3703" actId="1076"/>
          <ac:spMkLst>
            <pc:docMk/>
            <pc:sldMk cId="2713450074" sldId="318"/>
            <ac:spMk id="42" creationId="{EFAC7716-0B5D-40F0-AC9B-B12672C09A77}"/>
          </ac:spMkLst>
        </pc:spChg>
        <pc:graphicFrameChg chg="del">
          <ac:chgData name="정 수진" userId="5b945796d88b6d2c" providerId="LiveId" clId="{92C96CC0-6DC0-4D11-85DC-486CF2729940}" dt="2021-06-27T17:21:39.775" v="1008" actId="478"/>
          <ac:graphicFrameMkLst>
            <pc:docMk/>
            <pc:sldMk cId="2713450074" sldId="318"/>
            <ac:graphicFrameMk id="10" creationId="{D886D58A-DE53-46D0-B7BC-816974132995}"/>
          </ac:graphicFrameMkLst>
        </pc:graphicFrameChg>
        <pc:picChg chg="del">
          <ac:chgData name="정 수진" userId="5b945796d88b6d2c" providerId="LiveId" clId="{92C96CC0-6DC0-4D11-85DC-486CF2729940}" dt="2021-06-27T21:31:38.198" v="3401" actId="478"/>
          <ac:picMkLst>
            <pc:docMk/>
            <pc:sldMk cId="2713450074" sldId="318"/>
            <ac:picMk id="14" creationId="{E0CAF800-9F42-49D8-B1B8-4EC00D05292C}"/>
          </ac:picMkLst>
        </pc:picChg>
        <pc:picChg chg="add mod">
          <ac:chgData name="정 수진" userId="5b945796d88b6d2c" providerId="LiveId" clId="{92C96CC0-6DC0-4D11-85DC-486CF2729940}" dt="2021-06-27T21:31:43.827" v="3402"/>
          <ac:picMkLst>
            <pc:docMk/>
            <pc:sldMk cId="2713450074" sldId="318"/>
            <ac:picMk id="20" creationId="{13820266-2162-4C74-BC42-CD0126FEC481}"/>
          </ac:picMkLst>
        </pc:picChg>
        <pc:picChg chg="add del mod">
          <ac:chgData name="정 수진" userId="5b945796d88b6d2c" providerId="LiveId" clId="{92C96CC0-6DC0-4D11-85DC-486CF2729940}" dt="2021-06-27T21:54:30.542" v="3643" actId="478"/>
          <ac:picMkLst>
            <pc:docMk/>
            <pc:sldMk cId="2713450074" sldId="318"/>
            <ac:picMk id="32" creationId="{E6C161C8-3D6E-446F-BBE7-D4B73A651552}"/>
          </ac:picMkLst>
        </pc:picChg>
        <pc:picChg chg="add mod">
          <ac:chgData name="정 수진" userId="5b945796d88b6d2c" providerId="LiveId" clId="{92C96CC0-6DC0-4D11-85DC-486CF2729940}" dt="2021-06-27T21:57:30.173" v="3703" actId="1076"/>
          <ac:picMkLst>
            <pc:docMk/>
            <pc:sldMk cId="2713450074" sldId="318"/>
            <ac:picMk id="34" creationId="{E64494DE-78B4-4D7F-AA8C-C88EC6753547}"/>
          </ac:picMkLst>
        </pc:picChg>
        <pc:picChg chg="add mod">
          <ac:chgData name="정 수진" userId="5b945796d88b6d2c" providerId="LiveId" clId="{92C96CC0-6DC0-4D11-85DC-486CF2729940}" dt="2021-06-27T21:57:30.173" v="3703" actId="1076"/>
          <ac:picMkLst>
            <pc:docMk/>
            <pc:sldMk cId="2713450074" sldId="318"/>
            <ac:picMk id="36" creationId="{076CEE24-C43D-4456-ACDE-C071A39E1D33}"/>
          </ac:picMkLst>
        </pc:picChg>
        <pc:picChg chg="add mod">
          <ac:chgData name="정 수진" userId="5b945796d88b6d2c" providerId="LiveId" clId="{92C96CC0-6DC0-4D11-85DC-486CF2729940}" dt="2021-06-27T21:57:30.173" v="3703" actId="1076"/>
          <ac:picMkLst>
            <pc:docMk/>
            <pc:sldMk cId="2713450074" sldId="318"/>
            <ac:picMk id="38" creationId="{48CA211E-AA0A-49F5-8377-541AC8994FC1}"/>
          </ac:picMkLst>
        </pc:picChg>
        <pc:picChg chg="add del mod">
          <ac:chgData name="정 수진" userId="5b945796d88b6d2c" providerId="LiveId" clId="{92C96CC0-6DC0-4D11-85DC-486CF2729940}" dt="2021-06-27T21:56:08.786" v="3676" actId="478"/>
          <ac:picMkLst>
            <pc:docMk/>
            <pc:sldMk cId="2713450074" sldId="318"/>
            <ac:picMk id="40" creationId="{312ED226-0F30-48CF-ACBF-9B54F3FA0BFF}"/>
          </ac:picMkLst>
        </pc:picChg>
      </pc:sldChg>
      <pc:sldChg chg="new del">
        <pc:chgData name="정 수진" userId="5b945796d88b6d2c" providerId="LiveId" clId="{92C96CC0-6DC0-4D11-85DC-486CF2729940}" dt="2021-06-27T17:35:12.859" v="1175" actId="47"/>
        <pc:sldMkLst>
          <pc:docMk/>
          <pc:sldMk cId="3063032471" sldId="319"/>
        </pc:sldMkLst>
      </pc:sldChg>
      <pc:sldChg chg="addSp delSp modSp add mod">
        <pc:chgData name="정 수진" userId="5b945796d88b6d2c" providerId="LiveId" clId="{92C96CC0-6DC0-4D11-85DC-486CF2729940}" dt="2021-06-27T18:56:24.496" v="2126" actId="1037"/>
        <pc:sldMkLst>
          <pc:docMk/>
          <pc:sldMk cId="3379217635" sldId="319"/>
        </pc:sldMkLst>
        <pc:spChg chg="mod">
          <ac:chgData name="정 수진" userId="5b945796d88b6d2c" providerId="LiveId" clId="{92C96CC0-6DC0-4D11-85DC-486CF2729940}" dt="2021-06-27T17:38:13.041" v="1180"/>
          <ac:spMkLst>
            <pc:docMk/>
            <pc:sldMk cId="3379217635" sldId="319"/>
            <ac:spMk id="11" creationId="{CE67BFDC-BE03-43AE-9871-2E90D3293E85}"/>
          </ac:spMkLst>
        </pc:spChg>
        <pc:spChg chg="add del mod">
          <ac:chgData name="정 수진" userId="5b945796d88b6d2c" providerId="LiveId" clId="{92C96CC0-6DC0-4D11-85DC-486CF2729940}" dt="2021-06-27T17:51:57.584" v="1641" actId="478"/>
          <ac:spMkLst>
            <pc:docMk/>
            <pc:sldMk cId="3379217635" sldId="319"/>
            <ac:spMk id="13" creationId="{4EE662E8-FB1C-4957-A527-C5762D3BD2E1}"/>
          </ac:spMkLst>
        </pc:spChg>
        <pc:spChg chg="add mod">
          <ac:chgData name="정 수진" userId="5b945796d88b6d2c" providerId="LiveId" clId="{92C96CC0-6DC0-4D11-85DC-486CF2729940}" dt="2021-06-27T18:51:11.247" v="2038" actId="2711"/>
          <ac:spMkLst>
            <pc:docMk/>
            <pc:sldMk cId="3379217635" sldId="319"/>
            <ac:spMk id="17" creationId="{BB81FA48-49F2-4020-A8F9-B7753C711284}"/>
          </ac:spMkLst>
        </pc:spChg>
        <pc:spChg chg="add mod">
          <ac:chgData name="정 수진" userId="5b945796d88b6d2c" providerId="LiveId" clId="{92C96CC0-6DC0-4D11-85DC-486CF2729940}" dt="2021-06-27T18:51:19.386" v="2040" actId="207"/>
          <ac:spMkLst>
            <pc:docMk/>
            <pc:sldMk cId="3379217635" sldId="319"/>
            <ac:spMk id="27" creationId="{2E0B8027-2254-4DC5-9DBF-37E262CCB738}"/>
          </ac:spMkLst>
        </pc:spChg>
        <pc:spChg chg="add mod">
          <ac:chgData name="정 수진" userId="5b945796d88b6d2c" providerId="LiveId" clId="{92C96CC0-6DC0-4D11-85DC-486CF2729940}" dt="2021-06-27T18:54:35.249" v="2082" actId="1035"/>
          <ac:spMkLst>
            <pc:docMk/>
            <pc:sldMk cId="3379217635" sldId="319"/>
            <ac:spMk id="30" creationId="{63FEE935-093D-4E7E-B0AB-E971A326405B}"/>
          </ac:spMkLst>
        </pc:spChg>
        <pc:spChg chg="add del mod">
          <ac:chgData name="정 수진" userId="5b945796d88b6d2c" providerId="LiveId" clId="{92C96CC0-6DC0-4D11-85DC-486CF2729940}" dt="2021-06-27T18:54:38.492" v="2084" actId="478"/>
          <ac:spMkLst>
            <pc:docMk/>
            <pc:sldMk cId="3379217635" sldId="319"/>
            <ac:spMk id="31" creationId="{C2774C51-7D73-43C9-8019-E7CFEF3E9470}"/>
          </ac:spMkLst>
        </pc:spChg>
        <pc:spChg chg="add mod">
          <ac:chgData name="정 수진" userId="5b945796d88b6d2c" providerId="LiveId" clId="{92C96CC0-6DC0-4D11-85DC-486CF2729940}" dt="2021-06-27T18:55:36.696" v="2111" actId="1036"/>
          <ac:spMkLst>
            <pc:docMk/>
            <pc:sldMk cId="3379217635" sldId="319"/>
            <ac:spMk id="33" creationId="{BEE67E0B-F6AF-4632-AB49-612005CFA647}"/>
          </ac:spMkLst>
        </pc:spChg>
        <pc:spChg chg="del">
          <ac:chgData name="정 수진" userId="5b945796d88b6d2c" providerId="LiveId" clId="{92C96CC0-6DC0-4D11-85DC-486CF2729940}" dt="2021-06-27T17:49:38.319" v="1624" actId="478"/>
          <ac:spMkLst>
            <pc:docMk/>
            <pc:sldMk cId="3379217635" sldId="319"/>
            <ac:spMk id="34" creationId="{FB24AD74-DF6F-4264-9757-CA8E781E60F5}"/>
          </ac:spMkLst>
        </pc:spChg>
        <pc:spChg chg="del">
          <ac:chgData name="정 수진" userId="5b945796d88b6d2c" providerId="LiveId" clId="{92C96CC0-6DC0-4D11-85DC-486CF2729940}" dt="2021-06-27T17:49:38.678" v="1625" actId="478"/>
          <ac:spMkLst>
            <pc:docMk/>
            <pc:sldMk cId="3379217635" sldId="319"/>
            <ac:spMk id="66" creationId="{FA9D98A4-F6DC-43EE-9B6B-38C149CD7526}"/>
          </ac:spMkLst>
        </pc:spChg>
        <pc:spChg chg="del">
          <ac:chgData name="정 수진" userId="5b945796d88b6d2c" providerId="LiveId" clId="{92C96CC0-6DC0-4D11-85DC-486CF2729940}" dt="2021-06-27T17:49:36.058" v="1623" actId="478"/>
          <ac:spMkLst>
            <pc:docMk/>
            <pc:sldMk cId="3379217635" sldId="319"/>
            <ac:spMk id="67" creationId="{516A9932-E270-4067-B70B-D362C935D1C4}"/>
          </ac:spMkLst>
        </pc:spChg>
        <pc:picChg chg="mod ord">
          <ac:chgData name="정 수진" userId="5b945796d88b6d2c" providerId="LiveId" clId="{92C96CC0-6DC0-4D11-85DC-486CF2729940}" dt="2021-06-27T18:23:03.376" v="2008" actId="166"/>
          <ac:picMkLst>
            <pc:docMk/>
            <pc:sldMk cId="3379217635" sldId="319"/>
            <ac:picMk id="3" creationId="{B301C2BB-BDD1-4756-9988-6A3D61F06F5D}"/>
          </ac:picMkLst>
        </pc:picChg>
        <pc:picChg chg="add mod ord">
          <ac:chgData name="정 수진" userId="5b945796d88b6d2c" providerId="LiveId" clId="{92C96CC0-6DC0-4D11-85DC-486CF2729940}" dt="2021-06-27T17:51:39.756" v="1635" actId="167"/>
          <ac:picMkLst>
            <pc:docMk/>
            <pc:sldMk cId="3379217635" sldId="319"/>
            <ac:picMk id="5" creationId="{64FD19B0-E58B-46E7-87FE-1E14436EB003}"/>
          </ac:picMkLst>
        </pc:picChg>
        <pc:picChg chg="mod">
          <ac:chgData name="정 수진" userId="5b945796d88b6d2c" providerId="LiveId" clId="{92C96CC0-6DC0-4D11-85DC-486CF2729940}" dt="2021-06-27T18:56:24.496" v="2126" actId="1037"/>
          <ac:picMkLst>
            <pc:docMk/>
            <pc:sldMk cId="3379217635" sldId="319"/>
            <ac:picMk id="7" creationId="{1A5CD9EB-9ED9-4D1C-AD92-310A49301DD4}"/>
          </ac:picMkLst>
        </pc:picChg>
        <pc:picChg chg="del">
          <ac:chgData name="정 수진" userId="5b945796d88b6d2c" providerId="LiveId" clId="{92C96CC0-6DC0-4D11-85DC-486CF2729940}" dt="2021-06-27T17:49:34.226" v="1620" actId="478"/>
          <ac:picMkLst>
            <pc:docMk/>
            <pc:sldMk cId="3379217635" sldId="319"/>
            <ac:picMk id="9" creationId="{C87F8A92-58C9-4BDD-A7A9-309DAD0E4AD7}"/>
          </ac:picMkLst>
        </pc:picChg>
        <pc:picChg chg="add del mod ord">
          <ac:chgData name="정 수진" userId="5b945796d88b6d2c" providerId="LiveId" clId="{92C96CC0-6DC0-4D11-85DC-486CF2729940}" dt="2021-06-27T18:22:47.186" v="2003" actId="478"/>
          <ac:picMkLst>
            <pc:docMk/>
            <pc:sldMk cId="3379217635" sldId="319"/>
            <ac:picMk id="12" creationId="{5AFBCA1E-5647-4030-A44A-F96EF5A71D23}"/>
          </ac:picMkLst>
        </pc:picChg>
        <pc:picChg chg="del">
          <ac:chgData name="정 수진" userId="5b945796d88b6d2c" providerId="LiveId" clId="{92C96CC0-6DC0-4D11-85DC-486CF2729940}" dt="2021-06-27T17:49:34.719" v="1621" actId="478"/>
          <ac:picMkLst>
            <pc:docMk/>
            <pc:sldMk cId="3379217635" sldId="319"/>
            <ac:picMk id="14" creationId="{B79B8BD4-C7FE-4538-B49A-74829D98F3FB}"/>
          </ac:picMkLst>
        </pc:picChg>
        <pc:picChg chg="add mod">
          <ac:chgData name="정 수진" userId="5b945796d88b6d2c" providerId="LiveId" clId="{92C96CC0-6DC0-4D11-85DC-486CF2729940}" dt="2021-06-27T18:23:01.135" v="2007" actId="14100"/>
          <ac:picMkLst>
            <pc:docMk/>
            <pc:sldMk cId="3379217635" sldId="319"/>
            <ac:picMk id="16" creationId="{EEDCAD1A-D438-42FE-A4D7-9B7D407E52BA}"/>
          </ac:picMkLst>
        </pc:picChg>
        <pc:picChg chg="del">
          <ac:chgData name="정 수진" userId="5b945796d88b6d2c" providerId="LiveId" clId="{92C96CC0-6DC0-4D11-85DC-486CF2729940}" dt="2021-06-27T17:49:33.669" v="1619" actId="478"/>
          <ac:picMkLst>
            <pc:docMk/>
            <pc:sldMk cId="3379217635" sldId="319"/>
            <ac:picMk id="23" creationId="{1E7F1F88-12B1-486E-919F-7B0092A74AEE}"/>
          </ac:picMkLst>
        </pc:picChg>
        <pc:picChg chg="del">
          <ac:chgData name="정 수진" userId="5b945796d88b6d2c" providerId="LiveId" clId="{92C96CC0-6DC0-4D11-85DC-486CF2729940}" dt="2021-06-27T17:49:35.176" v="1622" actId="478"/>
          <ac:picMkLst>
            <pc:docMk/>
            <pc:sldMk cId="3379217635" sldId="319"/>
            <ac:picMk id="28" creationId="{0C48E341-4A7A-4D5F-9E6C-90F974E0EFC3}"/>
          </ac:picMkLst>
        </pc:picChg>
        <pc:picChg chg="del">
          <ac:chgData name="정 수진" userId="5b945796d88b6d2c" providerId="LiveId" clId="{92C96CC0-6DC0-4D11-85DC-486CF2729940}" dt="2021-06-27T17:49:33.322" v="1618" actId="478"/>
          <ac:picMkLst>
            <pc:docMk/>
            <pc:sldMk cId="3379217635" sldId="319"/>
            <ac:picMk id="32" creationId="{75CFDFF6-1D44-48F4-AE85-BE6253DCE673}"/>
          </ac:picMkLst>
        </pc:picChg>
      </pc:sldChg>
      <pc:sldChg chg="addSp delSp modSp add mod">
        <pc:chgData name="정 수진" userId="5b945796d88b6d2c" providerId="LiveId" clId="{92C96CC0-6DC0-4D11-85DC-486CF2729940}" dt="2021-06-27T23:19:51.274" v="4701" actId="1035"/>
        <pc:sldMkLst>
          <pc:docMk/>
          <pc:sldMk cId="645544305" sldId="320"/>
        </pc:sldMkLst>
        <pc:spChg chg="add mod">
          <ac:chgData name="정 수진" userId="5b945796d88b6d2c" providerId="LiveId" clId="{92C96CC0-6DC0-4D11-85DC-486CF2729940}" dt="2021-06-27T23:19:51.274" v="4701" actId="1035"/>
          <ac:spMkLst>
            <pc:docMk/>
            <pc:sldMk cId="645544305" sldId="320"/>
            <ac:spMk id="2" creationId="{05C88F5E-9388-4A95-8075-84D08730565B}"/>
          </ac:spMkLst>
        </pc:spChg>
        <pc:spChg chg="add del mod">
          <ac:chgData name="정 수진" userId="5b945796d88b6d2c" providerId="LiveId" clId="{92C96CC0-6DC0-4D11-85DC-486CF2729940}" dt="2021-06-27T17:56:55.355" v="1659"/>
          <ac:spMkLst>
            <pc:docMk/>
            <pc:sldMk cId="645544305" sldId="320"/>
            <ac:spMk id="2" creationId="{8E399EFC-6327-4979-9D1C-5F090D2B1FE7}"/>
          </ac:spMkLst>
        </pc:spChg>
        <pc:spChg chg="add mod">
          <ac:chgData name="정 수진" userId="5b945796d88b6d2c" providerId="LiveId" clId="{92C96CC0-6DC0-4D11-85DC-486CF2729940}" dt="2021-06-27T23:19:51.274" v="4701" actId="1035"/>
          <ac:spMkLst>
            <pc:docMk/>
            <pc:sldMk cId="645544305" sldId="320"/>
            <ac:spMk id="3" creationId="{646054CA-4A5C-4E81-9D2F-250C24AAB426}"/>
          </ac:spMkLst>
        </pc:spChg>
        <pc:spChg chg="add mod ord">
          <ac:chgData name="정 수진" userId="5b945796d88b6d2c" providerId="LiveId" clId="{92C96CC0-6DC0-4D11-85DC-486CF2729940}" dt="2021-06-27T19:50:37.947" v="2266" actId="164"/>
          <ac:spMkLst>
            <pc:docMk/>
            <pc:sldMk cId="645544305" sldId="320"/>
            <ac:spMk id="9" creationId="{3084A409-6B40-4ED1-9663-D9AB3B2EAB39}"/>
          </ac:spMkLst>
        </pc:spChg>
        <pc:spChg chg="add del mod">
          <ac:chgData name="정 수진" userId="5b945796d88b6d2c" providerId="LiveId" clId="{92C96CC0-6DC0-4D11-85DC-486CF2729940}" dt="2021-06-27T18:01:20.468" v="1746" actId="478"/>
          <ac:spMkLst>
            <pc:docMk/>
            <pc:sldMk cId="645544305" sldId="320"/>
            <ac:spMk id="10" creationId="{C88A6715-20A4-4C19-BCFA-37F77544C3CC}"/>
          </ac:spMkLst>
        </pc:spChg>
        <pc:spChg chg="mod">
          <ac:chgData name="정 수진" userId="5b945796d88b6d2c" providerId="LiveId" clId="{92C96CC0-6DC0-4D11-85DC-486CF2729940}" dt="2021-06-27T17:55:09.240" v="1651"/>
          <ac:spMkLst>
            <pc:docMk/>
            <pc:sldMk cId="645544305" sldId="320"/>
            <ac:spMk id="11" creationId="{CE67BFDC-BE03-43AE-9871-2E90D3293E85}"/>
          </ac:spMkLst>
        </pc:spChg>
        <pc:spChg chg="add mod">
          <ac:chgData name="정 수진" userId="5b945796d88b6d2c" providerId="LiveId" clId="{92C96CC0-6DC0-4D11-85DC-486CF2729940}" dt="2021-06-27T19:50:37.947" v="2266" actId="164"/>
          <ac:spMkLst>
            <pc:docMk/>
            <pc:sldMk cId="645544305" sldId="320"/>
            <ac:spMk id="13" creationId="{96CE8C3A-00C0-4174-A3FC-521EE968C481}"/>
          </ac:spMkLst>
        </pc:spChg>
        <pc:spChg chg="add del mod">
          <ac:chgData name="정 수진" userId="5b945796d88b6d2c" providerId="LiveId" clId="{92C96CC0-6DC0-4D11-85DC-486CF2729940}" dt="2021-06-27T19:31:20.893" v="2204" actId="478"/>
          <ac:spMkLst>
            <pc:docMk/>
            <pc:sldMk cId="645544305" sldId="320"/>
            <ac:spMk id="14" creationId="{2AB869E2-A112-4273-8F0D-465ACDA181C4}"/>
          </ac:spMkLst>
        </pc:spChg>
        <pc:spChg chg="add del mod">
          <ac:chgData name="정 수진" userId="5b945796d88b6d2c" providerId="LiveId" clId="{92C96CC0-6DC0-4D11-85DC-486CF2729940}" dt="2021-06-27T19:31:20.893" v="2204" actId="478"/>
          <ac:spMkLst>
            <pc:docMk/>
            <pc:sldMk cId="645544305" sldId="320"/>
            <ac:spMk id="15" creationId="{37D2DFC4-7472-4A72-A916-5F1A9A8D7CF5}"/>
          </ac:spMkLst>
        </pc:spChg>
        <pc:spChg chg="add del mod">
          <ac:chgData name="정 수진" userId="5b945796d88b6d2c" providerId="LiveId" clId="{92C96CC0-6DC0-4D11-85DC-486CF2729940}" dt="2021-06-27T19:31:20.893" v="2204" actId="478"/>
          <ac:spMkLst>
            <pc:docMk/>
            <pc:sldMk cId="645544305" sldId="320"/>
            <ac:spMk id="16" creationId="{29692B50-2E3B-4852-B246-07D83251B6FD}"/>
          </ac:spMkLst>
        </pc:spChg>
        <pc:spChg chg="add del mod">
          <ac:chgData name="정 수진" userId="5b945796d88b6d2c" providerId="LiveId" clId="{92C96CC0-6DC0-4D11-85DC-486CF2729940}" dt="2021-06-27T19:31:20.893" v="2204" actId="478"/>
          <ac:spMkLst>
            <pc:docMk/>
            <pc:sldMk cId="645544305" sldId="320"/>
            <ac:spMk id="17" creationId="{D40F4106-10EB-4191-A718-7BCCEEB50CE8}"/>
          </ac:spMkLst>
        </pc:spChg>
        <pc:spChg chg="add mod">
          <ac:chgData name="정 수진" userId="5b945796d88b6d2c" providerId="LiveId" clId="{92C96CC0-6DC0-4D11-85DC-486CF2729940}" dt="2021-06-27T19:50:50.410" v="2269" actId="164"/>
          <ac:spMkLst>
            <pc:docMk/>
            <pc:sldMk cId="645544305" sldId="320"/>
            <ac:spMk id="19" creationId="{249BF379-9697-41BC-8BCE-261BF7B7421A}"/>
          </ac:spMkLst>
        </pc:spChg>
        <pc:spChg chg="add mod">
          <ac:chgData name="정 수진" userId="5b945796d88b6d2c" providerId="LiveId" clId="{92C96CC0-6DC0-4D11-85DC-486CF2729940}" dt="2021-06-27T23:19:02.527" v="4623" actId="20577"/>
          <ac:spMkLst>
            <pc:docMk/>
            <pc:sldMk cId="645544305" sldId="320"/>
            <ac:spMk id="20" creationId="{FE190C60-FD64-40EC-B494-A3F27491BB76}"/>
          </ac:spMkLst>
        </pc:spChg>
        <pc:spChg chg="add del mod">
          <ac:chgData name="정 수진" userId="5b945796d88b6d2c" providerId="LiveId" clId="{92C96CC0-6DC0-4D11-85DC-486CF2729940}" dt="2021-06-27T19:42:32.269" v="2239" actId="478"/>
          <ac:spMkLst>
            <pc:docMk/>
            <pc:sldMk cId="645544305" sldId="320"/>
            <ac:spMk id="21" creationId="{05E5110B-EB9A-45D3-A06F-73578655A306}"/>
          </ac:spMkLst>
        </pc:spChg>
        <pc:spChg chg="add mod">
          <ac:chgData name="정 수진" userId="5b945796d88b6d2c" providerId="LiveId" clId="{92C96CC0-6DC0-4D11-85DC-486CF2729940}" dt="2021-06-27T20:49:25.042" v="2501" actId="1076"/>
          <ac:spMkLst>
            <pc:docMk/>
            <pc:sldMk cId="645544305" sldId="320"/>
            <ac:spMk id="22" creationId="{8C1D49C6-CA3A-4B04-B2FD-D60AF0A88BA9}"/>
          </ac:spMkLst>
        </pc:spChg>
        <pc:spChg chg="add mod">
          <ac:chgData name="정 수진" userId="5b945796d88b6d2c" providerId="LiveId" clId="{92C96CC0-6DC0-4D11-85DC-486CF2729940}" dt="2021-06-27T20:53:23.822" v="2596" actId="1037"/>
          <ac:spMkLst>
            <pc:docMk/>
            <pc:sldMk cId="645544305" sldId="320"/>
            <ac:spMk id="24" creationId="{D4D8D286-B527-4437-9898-96EE73DCF817}"/>
          </ac:spMkLst>
        </pc:spChg>
        <pc:spChg chg="add mod">
          <ac:chgData name="정 수진" userId="5b945796d88b6d2c" providerId="LiveId" clId="{92C96CC0-6DC0-4D11-85DC-486CF2729940}" dt="2021-06-27T20:53:23.822" v="2596" actId="1037"/>
          <ac:spMkLst>
            <pc:docMk/>
            <pc:sldMk cId="645544305" sldId="320"/>
            <ac:spMk id="25" creationId="{787387CE-6AB3-441D-AED1-936EFA135EEA}"/>
          </ac:spMkLst>
        </pc:spChg>
        <pc:spChg chg="mod">
          <ac:chgData name="정 수진" userId="5b945796d88b6d2c" providerId="LiveId" clId="{92C96CC0-6DC0-4D11-85DC-486CF2729940}" dt="2021-06-27T19:32:58.060" v="2209"/>
          <ac:spMkLst>
            <pc:docMk/>
            <pc:sldMk cId="645544305" sldId="320"/>
            <ac:spMk id="28" creationId="{923F5A1C-5E46-4957-B32B-D76390B59AE0}"/>
          </ac:spMkLst>
        </pc:spChg>
        <pc:spChg chg="mod">
          <ac:chgData name="정 수진" userId="5b945796d88b6d2c" providerId="LiveId" clId="{92C96CC0-6DC0-4D11-85DC-486CF2729940}" dt="2021-06-27T19:32:58.060" v="2209"/>
          <ac:spMkLst>
            <pc:docMk/>
            <pc:sldMk cId="645544305" sldId="320"/>
            <ac:spMk id="30" creationId="{060B4FB2-00B6-440D-91A4-B5102652897A}"/>
          </ac:spMkLst>
        </pc:spChg>
        <pc:spChg chg="mod">
          <ac:chgData name="정 수진" userId="5b945796d88b6d2c" providerId="LiveId" clId="{92C96CC0-6DC0-4D11-85DC-486CF2729940}" dt="2021-06-27T19:32:58.060" v="2209"/>
          <ac:spMkLst>
            <pc:docMk/>
            <pc:sldMk cId="645544305" sldId="320"/>
            <ac:spMk id="31" creationId="{57D769CA-54C5-4C41-ABFC-FB7BBA9FA140}"/>
          </ac:spMkLst>
        </pc:spChg>
        <pc:spChg chg="add mod">
          <ac:chgData name="정 수진" userId="5b945796d88b6d2c" providerId="LiveId" clId="{92C96CC0-6DC0-4D11-85DC-486CF2729940}" dt="2021-06-27T20:49:42.591" v="2507" actId="1036"/>
          <ac:spMkLst>
            <pc:docMk/>
            <pc:sldMk cId="645544305" sldId="320"/>
            <ac:spMk id="32" creationId="{9C224CB7-3ED0-4702-8432-AB842F634B85}"/>
          </ac:spMkLst>
        </pc:spChg>
        <pc:spChg chg="del">
          <ac:chgData name="정 수진" userId="5b945796d88b6d2c" providerId="LiveId" clId="{92C96CC0-6DC0-4D11-85DC-486CF2729940}" dt="2021-06-27T17:55:19.525" v="1656" actId="478"/>
          <ac:spMkLst>
            <pc:docMk/>
            <pc:sldMk cId="645544305" sldId="320"/>
            <ac:spMk id="38" creationId="{537D8B51-392A-4DE5-9837-E8EF7621539B}"/>
          </ac:spMkLst>
        </pc:spChg>
        <pc:spChg chg="add del mod">
          <ac:chgData name="정 수진" userId="5b945796d88b6d2c" providerId="LiveId" clId="{92C96CC0-6DC0-4D11-85DC-486CF2729940}" dt="2021-06-27T20:55:46.116" v="2664" actId="478"/>
          <ac:spMkLst>
            <pc:docMk/>
            <pc:sldMk cId="645544305" sldId="320"/>
            <ac:spMk id="38" creationId="{BECAFFDF-5AA3-4FDA-BD05-742E1CF67EE8}"/>
          </ac:spMkLst>
        </pc:spChg>
        <pc:spChg chg="add del mod">
          <ac:chgData name="정 수진" userId="5b945796d88b6d2c" providerId="LiveId" clId="{92C96CC0-6DC0-4D11-85DC-486CF2729940}" dt="2021-06-27T20:55:46.116" v="2664" actId="478"/>
          <ac:spMkLst>
            <pc:docMk/>
            <pc:sldMk cId="645544305" sldId="320"/>
            <ac:spMk id="41" creationId="{0D5A25B8-7EF7-41DC-8218-3728C7EF6BDF}"/>
          </ac:spMkLst>
        </pc:spChg>
        <pc:spChg chg="add del mod">
          <ac:chgData name="정 수진" userId="5b945796d88b6d2c" providerId="LiveId" clId="{92C96CC0-6DC0-4D11-85DC-486CF2729940}" dt="2021-06-27T20:07:33.470" v="2331"/>
          <ac:spMkLst>
            <pc:docMk/>
            <pc:sldMk cId="645544305" sldId="320"/>
            <ac:spMk id="41" creationId="{B6848213-201B-4A40-BD77-D43C2B061222}"/>
          </ac:spMkLst>
        </pc:spChg>
        <pc:spChg chg="add del mod">
          <ac:chgData name="정 수진" userId="5b945796d88b6d2c" providerId="LiveId" clId="{92C96CC0-6DC0-4D11-85DC-486CF2729940}" dt="2021-06-27T20:07:33.470" v="2331"/>
          <ac:spMkLst>
            <pc:docMk/>
            <pc:sldMk cId="645544305" sldId="320"/>
            <ac:spMk id="42" creationId="{F1EC51AC-65D9-4008-AFF5-3CA4099B3E25}"/>
          </ac:spMkLst>
        </pc:spChg>
        <pc:spChg chg="add mod">
          <ac:chgData name="정 수진" userId="5b945796d88b6d2c" providerId="LiveId" clId="{92C96CC0-6DC0-4D11-85DC-486CF2729940}" dt="2021-06-27T23:19:51.274" v="4701" actId="1035"/>
          <ac:spMkLst>
            <pc:docMk/>
            <pc:sldMk cId="645544305" sldId="320"/>
            <ac:spMk id="43" creationId="{1EEA17A0-84F4-4037-A9E0-73D0ED82280E}"/>
          </ac:spMkLst>
        </pc:spChg>
        <pc:spChg chg="add mod">
          <ac:chgData name="정 수진" userId="5b945796d88b6d2c" providerId="LiveId" clId="{92C96CC0-6DC0-4D11-85DC-486CF2729940}" dt="2021-06-27T23:19:51.274" v="4701" actId="1035"/>
          <ac:spMkLst>
            <pc:docMk/>
            <pc:sldMk cId="645544305" sldId="320"/>
            <ac:spMk id="44" creationId="{C6CDED89-70BE-4574-AB04-EB4652CC5665}"/>
          </ac:spMkLst>
        </pc:spChg>
        <pc:spChg chg="add mod">
          <ac:chgData name="정 수진" userId="5b945796d88b6d2c" providerId="LiveId" clId="{92C96CC0-6DC0-4D11-85DC-486CF2729940}" dt="2021-06-27T23:19:33.054" v="4672" actId="1037"/>
          <ac:spMkLst>
            <pc:docMk/>
            <pc:sldMk cId="645544305" sldId="320"/>
            <ac:spMk id="45" creationId="{FCB58BE8-AF06-4749-A918-EB0B33A62164}"/>
          </ac:spMkLst>
        </pc:spChg>
        <pc:grpChg chg="add mod">
          <ac:chgData name="정 수진" userId="5b945796d88b6d2c" providerId="LiveId" clId="{92C96CC0-6DC0-4D11-85DC-486CF2729940}" dt="2021-06-27T19:50:50.410" v="2269" actId="164"/>
          <ac:grpSpMkLst>
            <pc:docMk/>
            <pc:sldMk cId="645544305" sldId="320"/>
            <ac:grpSpMk id="23" creationId="{40726852-0AE7-44FA-A04C-9620BDDE5AC7}"/>
          </ac:grpSpMkLst>
        </pc:grpChg>
        <pc:grpChg chg="add mod">
          <ac:chgData name="정 수진" userId="5b945796d88b6d2c" providerId="LiveId" clId="{92C96CC0-6DC0-4D11-85DC-486CF2729940}" dt="2021-06-27T20:49:51.695" v="2518" actId="1036"/>
          <ac:grpSpMkLst>
            <pc:docMk/>
            <pc:sldMk cId="645544305" sldId="320"/>
            <ac:grpSpMk id="26" creationId="{2AD9BAC3-839E-4A51-A258-FE85CBB170BD}"/>
          </ac:grpSpMkLst>
        </pc:grpChg>
        <pc:grpChg chg="add mod">
          <ac:chgData name="정 수진" userId="5b945796d88b6d2c" providerId="LiveId" clId="{92C96CC0-6DC0-4D11-85DC-486CF2729940}" dt="2021-06-27T23:19:51.274" v="4701" actId="1035"/>
          <ac:grpSpMkLst>
            <pc:docMk/>
            <pc:sldMk cId="645544305" sldId="320"/>
            <ac:grpSpMk id="34" creationId="{FE02C07A-E650-4160-B7CC-5CB7E372A2B9}"/>
          </ac:grpSpMkLst>
        </pc:grpChg>
        <pc:graphicFrameChg chg="add mod modGraphic">
          <ac:chgData name="정 수진" userId="5b945796d88b6d2c" providerId="LiveId" clId="{92C96CC0-6DC0-4D11-85DC-486CF2729940}" dt="2021-06-27T20:49:42.591" v="2507" actId="1036"/>
          <ac:graphicFrameMkLst>
            <pc:docMk/>
            <pc:sldMk cId="645544305" sldId="320"/>
            <ac:graphicFrameMk id="33" creationId="{E45B7317-26E2-4834-85F3-DC0AE7986CD2}"/>
          </ac:graphicFrameMkLst>
        </pc:graphicFrameChg>
        <pc:graphicFrameChg chg="add mod modGraphic">
          <ac:chgData name="정 수진" userId="5b945796d88b6d2c" providerId="LiveId" clId="{92C96CC0-6DC0-4D11-85DC-486CF2729940}" dt="2021-06-27T19:56:24.998" v="2316" actId="14734"/>
          <ac:graphicFrameMkLst>
            <pc:docMk/>
            <pc:sldMk cId="645544305" sldId="320"/>
            <ac:graphicFrameMk id="35" creationId="{979E9923-9795-4B36-9C58-50E68A2AC7DE}"/>
          </ac:graphicFrameMkLst>
        </pc:graphicFrameChg>
        <pc:picChg chg="del">
          <ac:chgData name="정 수진" userId="5b945796d88b6d2c" providerId="LiveId" clId="{92C96CC0-6DC0-4D11-85DC-486CF2729940}" dt="2021-06-27T17:55:13.142" v="1653" actId="478"/>
          <ac:picMkLst>
            <pc:docMk/>
            <pc:sldMk cId="645544305" sldId="320"/>
            <ac:picMk id="3" creationId="{B301C2BB-BDD1-4756-9988-6A3D61F06F5D}"/>
          </ac:picMkLst>
        </pc:picChg>
        <pc:picChg chg="del">
          <ac:chgData name="정 수진" userId="5b945796d88b6d2c" providerId="LiveId" clId="{92C96CC0-6DC0-4D11-85DC-486CF2729940}" dt="2021-06-27T17:55:15.923" v="1654" actId="478"/>
          <ac:picMkLst>
            <pc:docMk/>
            <pc:sldMk cId="645544305" sldId="320"/>
            <ac:picMk id="5" creationId="{64FD19B0-E58B-46E7-87FE-1E14436EB003}"/>
          </ac:picMkLst>
        </pc:picChg>
        <pc:picChg chg="del">
          <ac:chgData name="정 수진" userId="5b945796d88b6d2c" providerId="LiveId" clId="{92C96CC0-6DC0-4D11-85DC-486CF2729940}" dt="2021-06-27T17:55:12.307" v="1652" actId="478"/>
          <ac:picMkLst>
            <pc:docMk/>
            <pc:sldMk cId="645544305" sldId="320"/>
            <ac:picMk id="7" creationId="{1A5CD9EB-9ED9-4D1C-AD92-310A49301DD4}"/>
          </ac:picMkLst>
        </pc:picChg>
        <pc:picChg chg="add del mod modCrop">
          <ac:chgData name="정 수진" userId="5b945796d88b6d2c" providerId="LiveId" clId="{92C96CC0-6DC0-4D11-85DC-486CF2729940}" dt="2021-06-27T20:55:46.116" v="2664" actId="478"/>
          <ac:picMkLst>
            <pc:docMk/>
            <pc:sldMk cId="645544305" sldId="320"/>
            <ac:picMk id="7" creationId="{73A8067C-BB4D-472D-A9BB-88CD0D1F6BC7}"/>
          </ac:picMkLst>
        </pc:picChg>
        <pc:picChg chg="del">
          <ac:chgData name="정 수진" userId="5b945796d88b6d2c" providerId="LiveId" clId="{92C96CC0-6DC0-4D11-85DC-486CF2729940}" dt="2021-06-27T17:55:16.624" v="1655" actId="478"/>
          <ac:picMkLst>
            <pc:docMk/>
            <pc:sldMk cId="645544305" sldId="320"/>
            <ac:picMk id="12" creationId="{5AFBCA1E-5647-4030-A44A-F96EF5A71D23}"/>
          </ac:picMkLst>
        </pc:picChg>
        <pc:picChg chg="add mod modCrop">
          <ac:chgData name="정 수진" userId="5b945796d88b6d2c" providerId="LiveId" clId="{92C96CC0-6DC0-4D11-85DC-486CF2729940}" dt="2021-06-27T23:19:51.274" v="4701" actId="1035"/>
          <ac:picMkLst>
            <pc:docMk/>
            <pc:sldMk cId="645544305" sldId="320"/>
            <ac:picMk id="12" creationId="{A5C0A0A5-7036-4E29-A378-DF965F8C32B7}"/>
          </ac:picMkLst>
        </pc:picChg>
        <pc:picChg chg="add mod modCrop">
          <ac:chgData name="정 수진" userId="5b945796d88b6d2c" providerId="LiveId" clId="{92C96CC0-6DC0-4D11-85DC-486CF2729940}" dt="2021-06-27T23:19:51.274" v="4701" actId="1035"/>
          <ac:picMkLst>
            <pc:docMk/>
            <pc:sldMk cId="645544305" sldId="320"/>
            <ac:picMk id="15" creationId="{BDCBFEEF-69E6-4B74-B016-DFED340E21FE}"/>
          </ac:picMkLst>
        </pc:picChg>
        <pc:picChg chg="add mod">
          <ac:chgData name="정 수진" userId="5b945796d88b6d2c" providerId="LiveId" clId="{92C96CC0-6DC0-4D11-85DC-486CF2729940}" dt="2021-06-27T23:19:51.274" v="4701" actId="1035"/>
          <ac:picMkLst>
            <pc:docMk/>
            <pc:sldMk cId="645544305" sldId="320"/>
            <ac:picMk id="17" creationId="{BC6DE53C-0BBF-4519-9228-59A3C52A7915}"/>
          </ac:picMkLst>
        </pc:picChg>
        <pc:picChg chg="mod">
          <ac:chgData name="정 수진" userId="5b945796d88b6d2c" providerId="LiveId" clId="{92C96CC0-6DC0-4D11-85DC-486CF2729940}" dt="2021-06-27T19:32:58.060" v="2209"/>
          <ac:picMkLst>
            <pc:docMk/>
            <pc:sldMk cId="645544305" sldId="320"/>
            <ac:picMk id="27" creationId="{3AFA5451-2FBA-4CAB-BC0B-57DCEEC7FCE4}"/>
          </ac:picMkLst>
        </pc:picChg>
        <pc:picChg chg="add mod">
          <ac:chgData name="정 수진" userId="5b945796d88b6d2c" providerId="LiveId" clId="{92C96CC0-6DC0-4D11-85DC-486CF2729940}" dt="2021-06-27T23:19:51.274" v="4701" actId="1035"/>
          <ac:picMkLst>
            <pc:docMk/>
            <pc:sldMk cId="645544305" sldId="320"/>
            <ac:picMk id="36" creationId="{7FE9B306-E082-4C90-9816-C681F1FED567}"/>
          </ac:picMkLst>
        </pc:picChg>
        <pc:picChg chg="add del mod">
          <ac:chgData name="정 수진" userId="5b945796d88b6d2c" providerId="LiveId" clId="{92C96CC0-6DC0-4D11-85DC-486CF2729940}" dt="2021-06-27T20:52:46.531" v="2588" actId="478"/>
          <ac:picMkLst>
            <pc:docMk/>
            <pc:sldMk cId="645544305" sldId="320"/>
            <ac:picMk id="37" creationId="{CF26D526-22C0-4E21-9FBD-E19E25DE353D}"/>
          </ac:picMkLst>
        </pc:picChg>
        <pc:picChg chg="add mod">
          <ac:chgData name="정 수진" userId="5b945796d88b6d2c" providerId="LiveId" clId="{92C96CC0-6DC0-4D11-85DC-486CF2729940}" dt="2021-06-27T19:59:32.340" v="2329" actId="1076"/>
          <ac:picMkLst>
            <pc:docMk/>
            <pc:sldMk cId="645544305" sldId="320"/>
            <ac:picMk id="39" creationId="{1219189F-2B88-4988-A9AF-D19B8ED3138F}"/>
          </ac:picMkLst>
        </pc:picChg>
        <pc:picChg chg="add mod">
          <ac:chgData name="정 수진" userId="5b945796d88b6d2c" providerId="LiveId" clId="{92C96CC0-6DC0-4D11-85DC-486CF2729940}" dt="2021-06-27T20:58:14.521" v="2701" actId="688"/>
          <ac:picMkLst>
            <pc:docMk/>
            <pc:sldMk cId="645544305" sldId="320"/>
            <ac:picMk id="40" creationId="{CD889C97-1A60-4E0E-B8DC-957E49829ED0}"/>
          </ac:picMkLst>
        </pc:picChg>
        <pc:cxnChg chg="add mod">
          <ac:chgData name="정 수진" userId="5b945796d88b6d2c" providerId="LiveId" clId="{92C96CC0-6DC0-4D11-85DC-486CF2729940}" dt="2021-06-27T19:56:14.457" v="2314" actId="1076"/>
          <ac:cxnSpMkLst>
            <pc:docMk/>
            <pc:sldMk cId="645544305" sldId="320"/>
            <ac:cxnSpMk id="18" creationId="{B9C945F4-A2C3-4B85-8F14-B687147FF2F9}"/>
          </ac:cxnSpMkLst>
        </pc:cxnChg>
      </pc:sldChg>
      <pc:sldChg chg="add">
        <pc:chgData name="정 수진" userId="5b945796d88b6d2c" providerId="LiveId" clId="{92C96CC0-6DC0-4D11-85DC-486CF2729940}" dt="2021-06-27T19:03:19.938" v="2167"/>
        <pc:sldMkLst>
          <pc:docMk/>
          <pc:sldMk cId="2136429457" sldId="321"/>
        </pc:sldMkLst>
      </pc:sldChg>
      <pc:sldChg chg="add del">
        <pc:chgData name="정 수진" userId="5b945796d88b6d2c" providerId="LiveId" clId="{92C96CC0-6DC0-4D11-85DC-486CF2729940}" dt="2021-06-27T18:58:29.866" v="2127" actId="47"/>
        <pc:sldMkLst>
          <pc:docMk/>
          <pc:sldMk cId="3509870961" sldId="321"/>
        </pc:sldMkLst>
      </pc:sldChg>
      <pc:sldChg chg="addSp delSp modSp add del mod">
        <pc:chgData name="정 수진" userId="5b945796d88b6d2c" providerId="LiveId" clId="{92C96CC0-6DC0-4D11-85DC-486CF2729940}" dt="2021-06-27T20:38:10.176" v="2436" actId="47"/>
        <pc:sldMkLst>
          <pc:docMk/>
          <pc:sldMk cId="529521467" sldId="322"/>
        </pc:sldMkLst>
        <pc:spChg chg="del">
          <ac:chgData name="정 수진" userId="5b945796d88b6d2c" providerId="LiveId" clId="{92C96CC0-6DC0-4D11-85DC-486CF2729940}" dt="2021-06-27T19:33:30.713" v="2223" actId="21"/>
          <ac:spMkLst>
            <pc:docMk/>
            <pc:sldMk cId="529521467" sldId="322"/>
            <ac:spMk id="15" creationId="{4745B650-CF1D-45FF-B7FD-A2EC5C53214B}"/>
          </ac:spMkLst>
        </pc:spChg>
        <pc:spChg chg="mod">
          <ac:chgData name="정 수진" userId="5b945796d88b6d2c" providerId="LiveId" clId="{92C96CC0-6DC0-4D11-85DC-486CF2729940}" dt="2021-06-27T19:32:55.213" v="2207" actId="164"/>
          <ac:spMkLst>
            <pc:docMk/>
            <pc:sldMk cId="529521467" sldId="322"/>
            <ac:spMk id="24" creationId="{4745B650-CF1D-45FF-B7FD-A2EC5C53214B}"/>
          </ac:spMkLst>
        </pc:spChg>
        <pc:spChg chg="del">
          <ac:chgData name="정 수진" userId="5b945796d88b6d2c" providerId="LiveId" clId="{92C96CC0-6DC0-4D11-85DC-486CF2729940}" dt="2021-06-27T20:15:57.538" v="2336" actId="21"/>
          <ac:spMkLst>
            <pc:docMk/>
            <pc:sldMk cId="529521467" sldId="322"/>
            <ac:spMk id="34" creationId="{AAF05A4B-14DE-4AD2-B568-DDF6403CCDDB}"/>
          </ac:spMkLst>
        </pc:spChg>
        <pc:spChg chg="mod">
          <ac:chgData name="정 수진" userId="5b945796d88b6d2c" providerId="LiveId" clId="{92C96CC0-6DC0-4D11-85DC-486CF2729940}" dt="2021-06-27T19:42:17.626" v="2236" actId="21"/>
          <ac:spMkLst>
            <pc:docMk/>
            <pc:sldMk cId="529521467" sldId="322"/>
            <ac:spMk id="35" creationId="{72F55795-B084-4AFC-BF4D-9555221DA57F}"/>
          </ac:spMkLst>
        </pc:spChg>
        <pc:spChg chg="mod">
          <ac:chgData name="정 수진" userId="5b945796d88b6d2c" providerId="LiveId" clId="{92C96CC0-6DC0-4D11-85DC-486CF2729940}" dt="2021-06-27T19:32:55.213" v="2207" actId="164"/>
          <ac:spMkLst>
            <pc:docMk/>
            <pc:sldMk cId="529521467" sldId="322"/>
            <ac:spMk id="36" creationId="{00000000-0000-0000-0000-000000000000}"/>
          </ac:spMkLst>
        </pc:spChg>
        <pc:spChg chg="mod">
          <ac:chgData name="정 수진" userId="5b945796d88b6d2c" providerId="LiveId" clId="{92C96CC0-6DC0-4D11-85DC-486CF2729940}" dt="2021-06-27T19:32:55.213" v="2207" actId="164"/>
          <ac:spMkLst>
            <pc:docMk/>
            <pc:sldMk cId="529521467" sldId="322"/>
            <ac:spMk id="37" creationId="{00000000-0000-0000-0000-000000000000}"/>
          </ac:spMkLst>
        </pc:spChg>
        <pc:grpChg chg="add del mod">
          <ac:chgData name="정 수진" userId="5b945796d88b6d2c" providerId="LiveId" clId="{92C96CC0-6DC0-4D11-85DC-486CF2729940}" dt="2021-06-27T19:32:56.707" v="2208" actId="21"/>
          <ac:grpSpMkLst>
            <pc:docMk/>
            <pc:sldMk cId="529521467" sldId="322"/>
            <ac:grpSpMk id="3" creationId="{0A073EB8-DD52-4DDD-B885-6B9C57058252}"/>
          </ac:grpSpMkLst>
        </pc:grpChg>
        <pc:graphicFrameChg chg="del">
          <ac:chgData name="정 수진" userId="5b945796d88b6d2c" providerId="LiveId" clId="{92C96CC0-6DC0-4D11-85DC-486CF2729940}" dt="2021-06-27T19:33:30.713" v="2223" actId="21"/>
          <ac:graphicFrameMkLst>
            <pc:docMk/>
            <pc:sldMk cId="529521467" sldId="322"/>
            <ac:graphicFrameMk id="21" creationId="{00000000-0000-0000-0000-000000000000}"/>
          </ac:graphicFrameMkLst>
        </pc:graphicFrameChg>
        <pc:graphicFrameChg chg="del">
          <ac:chgData name="정 수진" userId="5b945796d88b6d2c" providerId="LiveId" clId="{92C96CC0-6DC0-4D11-85DC-486CF2729940}" dt="2021-06-27T19:50:10.623" v="2261" actId="21"/>
          <ac:graphicFrameMkLst>
            <pc:docMk/>
            <pc:sldMk cId="529521467" sldId="322"/>
            <ac:graphicFrameMk id="27" creationId="{00000000-0000-0000-0000-000000000000}"/>
          </ac:graphicFrameMkLst>
        </pc:graphicFrameChg>
        <pc:picChg chg="mod">
          <ac:chgData name="정 수진" userId="5b945796d88b6d2c" providerId="LiveId" clId="{92C96CC0-6DC0-4D11-85DC-486CF2729940}" dt="2021-06-27T19:32:55.213" v="2207" actId="164"/>
          <ac:picMkLst>
            <pc:docMk/>
            <pc:sldMk cId="529521467" sldId="322"/>
            <ac:picMk id="2" creationId="{00000000-0000-0000-0000-000000000000}"/>
          </ac:picMkLst>
        </pc:picChg>
      </pc:sldChg>
      <pc:sldChg chg="addSp delSp modSp add del mod ord">
        <pc:chgData name="정 수진" userId="5b945796d88b6d2c" providerId="LiveId" clId="{92C96CC0-6DC0-4D11-85DC-486CF2729940}" dt="2021-06-27T18:50:08.916" v="2009" actId="47"/>
        <pc:sldMkLst>
          <pc:docMk/>
          <pc:sldMk cId="670025545" sldId="322"/>
        </pc:sldMkLst>
        <pc:spChg chg="mod">
          <ac:chgData name="정 수진" userId="5b945796d88b6d2c" providerId="LiveId" clId="{92C96CC0-6DC0-4D11-85DC-486CF2729940}" dt="2021-06-27T18:18:56.232" v="1953" actId="14100"/>
          <ac:spMkLst>
            <pc:docMk/>
            <pc:sldMk cId="670025545" sldId="322"/>
            <ac:spMk id="13" creationId="{96CE8C3A-00C0-4174-A3FC-521EE968C481}"/>
          </ac:spMkLst>
        </pc:spChg>
        <pc:spChg chg="del">
          <ac:chgData name="정 수진" userId="5b945796d88b6d2c" providerId="LiveId" clId="{92C96CC0-6DC0-4D11-85DC-486CF2729940}" dt="2021-06-27T18:19:04.548" v="1954" actId="478"/>
          <ac:spMkLst>
            <pc:docMk/>
            <pc:sldMk cId="670025545" sldId="322"/>
            <ac:spMk id="14" creationId="{2AB869E2-A112-4273-8F0D-465ACDA181C4}"/>
          </ac:spMkLst>
        </pc:spChg>
        <pc:spChg chg="del">
          <ac:chgData name="정 수진" userId="5b945796d88b6d2c" providerId="LiveId" clId="{92C96CC0-6DC0-4D11-85DC-486CF2729940}" dt="2021-06-27T18:19:04.548" v="1954" actId="478"/>
          <ac:spMkLst>
            <pc:docMk/>
            <pc:sldMk cId="670025545" sldId="322"/>
            <ac:spMk id="15" creationId="{37D2DFC4-7472-4A72-A916-5F1A9A8D7CF5}"/>
          </ac:spMkLst>
        </pc:spChg>
        <pc:spChg chg="del">
          <ac:chgData name="정 수진" userId="5b945796d88b6d2c" providerId="LiveId" clId="{92C96CC0-6DC0-4D11-85DC-486CF2729940}" dt="2021-06-27T18:19:04.548" v="1954" actId="478"/>
          <ac:spMkLst>
            <pc:docMk/>
            <pc:sldMk cId="670025545" sldId="322"/>
            <ac:spMk id="16" creationId="{29692B50-2E3B-4852-B246-07D83251B6FD}"/>
          </ac:spMkLst>
        </pc:spChg>
        <pc:spChg chg="del">
          <ac:chgData name="정 수진" userId="5b945796d88b6d2c" providerId="LiveId" clId="{92C96CC0-6DC0-4D11-85DC-486CF2729940}" dt="2021-06-27T18:19:04.548" v="1954" actId="478"/>
          <ac:spMkLst>
            <pc:docMk/>
            <pc:sldMk cId="670025545" sldId="322"/>
            <ac:spMk id="17" creationId="{D40F4106-10EB-4191-A718-7BCCEEB50CE8}"/>
          </ac:spMkLst>
        </pc:spChg>
        <pc:spChg chg="add mod">
          <ac:chgData name="정 수진" userId="5b945796d88b6d2c" providerId="LiveId" clId="{92C96CC0-6DC0-4D11-85DC-486CF2729940}" dt="2021-06-27T18:19:25.256" v="1958" actId="1076"/>
          <ac:spMkLst>
            <pc:docMk/>
            <pc:sldMk cId="670025545" sldId="322"/>
            <ac:spMk id="21" creationId="{500B70FC-4277-4690-B095-39DD27CC8A9C}"/>
          </ac:spMkLst>
        </pc:spChg>
        <pc:spChg chg="add mod">
          <ac:chgData name="정 수진" userId="5b945796d88b6d2c" providerId="LiveId" clId="{92C96CC0-6DC0-4D11-85DC-486CF2729940}" dt="2021-06-27T18:20:34.760" v="2002" actId="14100"/>
          <ac:spMkLst>
            <pc:docMk/>
            <pc:sldMk cId="670025545" sldId="322"/>
            <ac:spMk id="22" creationId="{390532E4-F153-4F28-B106-257133FEED04}"/>
          </ac:spMkLst>
        </pc:spChg>
        <pc:spChg chg="add mod">
          <ac:chgData name="정 수진" userId="5b945796d88b6d2c" providerId="LiveId" clId="{92C96CC0-6DC0-4D11-85DC-486CF2729940}" dt="2021-06-27T18:19:25.256" v="1958" actId="1076"/>
          <ac:spMkLst>
            <pc:docMk/>
            <pc:sldMk cId="670025545" sldId="322"/>
            <ac:spMk id="23" creationId="{AA98551A-8E7B-47E1-B8AB-0F701E6AC848}"/>
          </ac:spMkLst>
        </pc:spChg>
        <pc:spChg chg="add mod">
          <ac:chgData name="정 수진" userId="5b945796d88b6d2c" providerId="LiveId" clId="{92C96CC0-6DC0-4D11-85DC-486CF2729940}" dt="2021-06-27T18:19:25.256" v="1958" actId="1076"/>
          <ac:spMkLst>
            <pc:docMk/>
            <pc:sldMk cId="670025545" sldId="322"/>
            <ac:spMk id="26" creationId="{071E8A7A-3F0F-4AB8-8400-54A016226C19}"/>
          </ac:spMkLst>
        </pc:spChg>
        <pc:spChg chg="add mod">
          <ac:chgData name="정 수진" userId="5b945796d88b6d2c" providerId="LiveId" clId="{92C96CC0-6DC0-4D11-85DC-486CF2729940}" dt="2021-06-27T18:19:25.256" v="1958" actId="1076"/>
          <ac:spMkLst>
            <pc:docMk/>
            <pc:sldMk cId="670025545" sldId="322"/>
            <ac:spMk id="27" creationId="{6B97BA21-EA7F-4E61-913B-1DA359C8A273}"/>
          </ac:spMkLst>
        </pc:spChg>
        <pc:spChg chg="add mod">
          <ac:chgData name="정 수진" userId="5b945796d88b6d2c" providerId="LiveId" clId="{92C96CC0-6DC0-4D11-85DC-486CF2729940}" dt="2021-06-27T18:19:25.256" v="1958" actId="1076"/>
          <ac:spMkLst>
            <pc:docMk/>
            <pc:sldMk cId="670025545" sldId="322"/>
            <ac:spMk id="28" creationId="{837C076E-6ED5-4B3A-B559-E57746DFE04B}"/>
          </ac:spMkLst>
        </pc:spChg>
      </pc:sldChg>
      <pc:sldChg chg="modSp mod">
        <pc:chgData name="정 수진" userId="5b945796d88b6d2c" providerId="LiveId" clId="{92C96CC0-6DC0-4D11-85DC-486CF2729940}" dt="2021-06-27T23:23:17.190" v="4756" actId="1038"/>
        <pc:sldMkLst>
          <pc:docMk/>
          <pc:sldMk cId="1746633687" sldId="323"/>
        </pc:sldMkLst>
        <pc:spChg chg="mod">
          <ac:chgData name="정 수진" userId="5b945796d88b6d2c" providerId="LiveId" clId="{92C96CC0-6DC0-4D11-85DC-486CF2729940}" dt="2021-06-27T19:05:35.732" v="2175" actId="2711"/>
          <ac:spMkLst>
            <pc:docMk/>
            <pc:sldMk cId="1746633687" sldId="323"/>
            <ac:spMk id="28" creationId="{6265618F-3304-458A-869A-543F1DE4DE4B}"/>
          </ac:spMkLst>
        </pc:spChg>
        <pc:spChg chg="mod">
          <ac:chgData name="정 수진" userId="5b945796d88b6d2c" providerId="LiveId" clId="{92C96CC0-6DC0-4D11-85DC-486CF2729940}" dt="2021-06-27T23:22:42.104" v="4715" actId="14100"/>
          <ac:spMkLst>
            <pc:docMk/>
            <pc:sldMk cId="1746633687" sldId="323"/>
            <ac:spMk id="33" creationId="{4153752C-E167-4AED-87BD-98FDF982A79B}"/>
          </ac:spMkLst>
        </pc:spChg>
        <pc:spChg chg="mod">
          <ac:chgData name="정 수진" userId="5b945796d88b6d2c" providerId="LiveId" clId="{92C96CC0-6DC0-4D11-85DC-486CF2729940}" dt="2021-06-27T23:23:02.503" v="4727" actId="14100"/>
          <ac:spMkLst>
            <pc:docMk/>
            <pc:sldMk cId="1746633687" sldId="323"/>
            <ac:spMk id="37" creationId="{8316AB25-03A4-4EC3-8A9B-24286628E06B}"/>
          </ac:spMkLst>
        </pc:spChg>
        <pc:grpChg chg="mod">
          <ac:chgData name="정 수진" userId="5b945796d88b6d2c" providerId="LiveId" clId="{92C96CC0-6DC0-4D11-85DC-486CF2729940}" dt="2021-06-27T23:22:33.955" v="4714" actId="14100"/>
          <ac:grpSpMkLst>
            <pc:docMk/>
            <pc:sldMk cId="1746633687" sldId="323"/>
            <ac:grpSpMk id="32" creationId="{AA325A37-AA2F-44F7-AE05-63313D7C5CE4}"/>
          </ac:grpSpMkLst>
        </pc:grpChg>
        <pc:grpChg chg="mod">
          <ac:chgData name="정 수진" userId="5b945796d88b6d2c" providerId="LiveId" clId="{92C96CC0-6DC0-4D11-85DC-486CF2729940}" dt="2021-06-27T23:22:58.981" v="4726" actId="1076"/>
          <ac:grpSpMkLst>
            <pc:docMk/>
            <pc:sldMk cId="1746633687" sldId="323"/>
            <ac:grpSpMk id="36" creationId="{071AEC9D-787B-4DA3-AB72-845D17EC474B}"/>
          </ac:grpSpMkLst>
        </pc:grpChg>
        <pc:picChg chg="mod">
          <ac:chgData name="정 수진" userId="5b945796d88b6d2c" providerId="LiveId" clId="{92C96CC0-6DC0-4D11-85DC-486CF2729940}" dt="2021-06-27T23:23:17.190" v="4756" actId="1038"/>
          <ac:picMkLst>
            <pc:docMk/>
            <pc:sldMk cId="1746633687" sldId="323"/>
            <ac:picMk id="26" creationId="{563AC534-512A-4094-9E7C-81F3B79EC5D3}"/>
          </ac:picMkLst>
        </pc:picChg>
      </pc:sldChg>
      <pc:sldChg chg="modSp mod">
        <pc:chgData name="정 수진" userId="5b945796d88b6d2c" providerId="LiveId" clId="{92C96CC0-6DC0-4D11-85DC-486CF2729940}" dt="2021-06-28T00:00:21.123" v="4966" actId="1076"/>
        <pc:sldMkLst>
          <pc:docMk/>
          <pc:sldMk cId="2593368230" sldId="324"/>
        </pc:sldMkLst>
        <pc:spChg chg="mod">
          <ac:chgData name="정 수진" userId="5b945796d88b6d2c" providerId="LiveId" clId="{92C96CC0-6DC0-4D11-85DC-486CF2729940}" dt="2021-06-27T23:24:50.775" v="4769" actId="403"/>
          <ac:spMkLst>
            <pc:docMk/>
            <pc:sldMk cId="2593368230" sldId="324"/>
            <ac:spMk id="7" creationId="{A0670111-E2CF-4BD0-8F19-9AD5DC8A78E9}"/>
          </ac:spMkLst>
        </pc:spChg>
        <pc:spChg chg="mod">
          <ac:chgData name="정 수진" userId="5b945796d88b6d2c" providerId="LiveId" clId="{92C96CC0-6DC0-4D11-85DC-486CF2729940}" dt="2021-06-28T00:00:18.700" v="4965" actId="1076"/>
          <ac:spMkLst>
            <pc:docMk/>
            <pc:sldMk cId="2593368230" sldId="324"/>
            <ac:spMk id="15" creationId="{C3930D8F-4235-41FD-9BBA-22F0E7BCAD1E}"/>
          </ac:spMkLst>
        </pc:spChg>
        <pc:spChg chg="mod">
          <ac:chgData name="정 수진" userId="5b945796d88b6d2c" providerId="LiveId" clId="{92C96CC0-6DC0-4D11-85DC-486CF2729940}" dt="2021-06-28T00:00:21.123" v="4966" actId="1076"/>
          <ac:spMkLst>
            <pc:docMk/>
            <pc:sldMk cId="2593368230" sldId="324"/>
            <ac:spMk id="16" creationId="{C3930D8F-4235-41FD-9BBA-22F0E7BCAD1E}"/>
          </ac:spMkLst>
        </pc:spChg>
        <pc:picChg chg="mod">
          <ac:chgData name="정 수진" userId="5b945796d88b6d2c" providerId="LiveId" clId="{92C96CC0-6DC0-4D11-85DC-486CF2729940}" dt="2021-06-27T23:28:20.646" v="4834" actId="1035"/>
          <ac:picMkLst>
            <pc:docMk/>
            <pc:sldMk cId="2593368230" sldId="324"/>
            <ac:picMk id="17" creationId="{00000000-0000-0000-0000-000000000000}"/>
          </ac:picMkLst>
        </pc:picChg>
        <pc:picChg chg="mod">
          <ac:chgData name="정 수진" userId="5b945796d88b6d2c" providerId="LiveId" clId="{92C96CC0-6DC0-4D11-85DC-486CF2729940}" dt="2021-06-27T23:28:20.646" v="4834" actId="1035"/>
          <ac:picMkLst>
            <pc:docMk/>
            <pc:sldMk cId="2593368230" sldId="324"/>
            <ac:picMk id="18" creationId="{00000000-0000-0000-0000-000000000000}"/>
          </ac:picMkLst>
        </pc:picChg>
      </pc:sldChg>
      <pc:sldChg chg="addSp delSp modSp add mod">
        <pc:chgData name="정 수진" userId="5b945796d88b6d2c" providerId="LiveId" clId="{92C96CC0-6DC0-4D11-85DC-486CF2729940}" dt="2021-06-27T23:22:09.955" v="4712"/>
        <pc:sldMkLst>
          <pc:docMk/>
          <pc:sldMk cId="3705504015" sldId="325"/>
        </pc:sldMkLst>
        <pc:spChg chg="del">
          <ac:chgData name="정 수진" userId="5b945796d88b6d2c" providerId="LiveId" clId="{92C96CC0-6DC0-4D11-85DC-486CF2729940}" dt="2021-06-27T21:00:15.942" v="2706" actId="478"/>
          <ac:spMkLst>
            <pc:docMk/>
            <pc:sldMk cId="3705504015" sldId="325"/>
            <ac:spMk id="2" creationId="{05C88F5E-9388-4A95-8075-84D08730565B}"/>
          </ac:spMkLst>
        </pc:spChg>
        <pc:spChg chg="del mod">
          <ac:chgData name="정 수진" userId="5b945796d88b6d2c" providerId="LiveId" clId="{92C96CC0-6DC0-4D11-85DC-486CF2729940}" dt="2021-06-27T21:00:15.942" v="2706" actId="478"/>
          <ac:spMkLst>
            <pc:docMk/>
            <pc:sldMk cId="3705504015" sldId="325"/>
            <ac:spMk id="3" creationId="{646054CA-4A5C-4E81-9D2F-250C24AAB426}"/>
          </ac:spMkLst>
        </pc:spChg>
        <pc:spChg chg="add del mod">
          <ac:chgData name="정 수진" userId="5b945796d88b6d2c" providerId="LiveId" clId="{92C96CC0-6DC0-4D11-85DC-486CF2729940}" dt="2021-06-27T21:19:56.723" v="3213"/>
          <ac:spMkLst>
            <pc:docMk/>
            <pc:sldMk cId="3705504015" sldId="325"/>
            <ac:spMk id="10" creationId="{AEB33818-1E5C-4246-8E6F-7DEF3DE9CD21}"/>
          </ac:spMkLst>
        </pc:spChg>
        <pc:spChg chg="mod">
          <ac:chgData name="정 수진" userId="5b945796d88b6d2c" providerId="LiveId" clId="{92C96CC0-6DC0-4D11-85DC-486CF2729940}" dt="2021-06-27T21:04:41.700" v="2782"/>
          <ac:spMkLst>
            <pc:docMk/>
            <pc:sldMk cId="3705504015" sldId="325"/>
            <ac:spMk id="11" creationId="{CE67BFDC-BE03-43AE-9871-2E90D3293E85}"/>
          </ac:spMkLst>
        </pc:spChg>
        <pc:spChg chg="add del mod">
          <ac:chgData name="정 수진" userId="5b945796d88b6d2c" providerId="LiveId" clId="{92C96CC0-6DC0-4D11-85DC-486CF2729940}" dt="2021-06-27T21:19:56.723" v="3215"/>
          <ac:spMkLst>
            <pc:docMk/>
            <pc:sldMk cId="3705504015" sldId="325"/>
            <ac:spMk id="14" creationId="{A3C63887-47FE-4E07-A392-3725E8C5F775}"/>
          </ac:spMkLst>
        </pc:spChg>
        <pc:spChg chg="del mod">
          <ac:chgData name="정 수진" userId="5b945796d88b6d2c" providerId="LiveId" clId="{92C96CC0-6DC0-4D11-85DC-486CF2729940}" dt="2021-06-27T21:00:15.942" v="2706" actId="478"/>
          <ac:spMkLst>
            <pc:docMk/>
            <pc:sldMk cId="3705504015" sldId="325"/>
            <ac:spMk id="22" creationId="{8C1D49C6-CA3A-4B04-B2FD-D60AF0A88BA9}"/>
          </ac:spMkLst>
        </pc:spChg>
        <pc:spChg chg="del">
          <ac:chgData name="정 수진" userId="5b945796d88b6d2c" providerId="LiveId" clId="{92C96CC0-6DC0-4D11-85DC-486CF2729940}" dt="2021-06-27T21:00:15.942" v="2706" actId="478"/>
          <ac:spMkLst>
            <pc:docMk/>
            <pc:sldMk cId="3705504015" sldId="325"/>
            <ac:spMk id="29" creationId="{ECBF7339-0A3B-489C-A84C-AFD03A72C656}"/>
          </ac:spMkLst>
        </pc:spChg>
        <pc:spChg chg="del">
          <ac:chgData name="정 수진" userId="5b945796d88b6d2c" providerId="LiveId" clId="{92C96CC0-6DC0-4D11-85DC-486CF2729940}" dt="2021-06-27T21:00:15.942" v="2706" actId="478"/>
          <ac:spMkLst>
            <pc:docMk/>
            <pc:sldMk cId="3705504015" sldId="325"/>
            <ac:spMk id="32" creationId="{9C224CB7-3ED0-4702-8432-AB842F634B85}"/>
          </ac:spMkLst>
        </pc:spChg>
        <pc:spChg chg="add mod">
          <ac:chgData name="정 수진" userId="5b945796d88b6d2c" providerId="LiveId" clId="{92C96CC0-6DC0-4D11-85DC-486CF2729940}" dt="2021-06-27T21:01:17.357" v="2709"/>
          <ac:spMkLst>
            <pc:docMk/>
            <pc:sldMk cId="3705504015" sldId="325"/>
            <ac:spMk id="37" creationId="{3425EBDE-3F4A-413B-B7DF-37F7B27E4A85}"/>
          </ac:spMkLst>
        </pc:spChg>
        <pc:spChg chg="add mod">
          <ac:chgData name="정 수진" userId="5b945796d88b6d2c" providerId="LiveId" clId="{92C96CC0-6DC0-4D11-85DC-486CF2729940}" dt="2021-06-27T21:01:17.357" v="2709"/>
          <ac:spMkLst>
            <pc:docMk/>
            <pc:sldMk cId="3705504015" sldId="325"/>
            <ac:spMk id="38" creationId="{365577F9-A6F8-457B-8FB3-BF9EF66EA98D}"/>
          </ac:spMkLst>
        </pc:spChg>
        <pc:spChg chg="add mod">
          <ac:chgData name="정 수진" userId="5b945796d88b6d2c" providerId="LiveId" clId="{92C96CC0-6DC0-4D11-85DC-486CF2729940}" dt="2021-06-27T21:23:41.859" v="3288" actId="1076"/>
          <ac:spMkLst>
            <pc:docMk/>
            <pc:sldMk cId="3705504015" sldId="325"/>
            <ac:spMk id="41" creationId="{54DB4488-72B4-487B-94EA-C1FDD14F2A29}"/>
          </ac:spMkLst>
        </pc:spChg>
        <pc:spChg chg="del">
          <ac:chgData name="정 수진" userId="5b945796d88b6d2c" providerId="LiveId" clId="{92C96CC0-6DC0-4D11-85DC-486CF2729940}" dt="2021-06-27T21:00:15.942" v="2706" actId="478"/>
          <ac:spMkLst>
            <pc:docMk/>
            <pc:sldMk cId="3705504015" sldId="325"/>
            <ac:spMk id="43" creationId="{1EEA17A0-84F4-4037-A9E0-73D0ED82280E}"/>
          </ac:spMkLst>
        </pc:spChg>
        <pc:spChg chg="del">
          <ac:chgData name="정 수진" userId="5b945796d88b6d2c" providerId="LiveId" clId="{92C96CC0-6DC0-4D11-85DC-486CF2729940}" dt="2021-06-27T21:00:15.942" v="2706" actId="478"/>
          <ac:spMkLst>
            <pc:docMk/>
            <pc:sldMk cId="3705504015" sldId="325"/>
            <ac:spMk id="44" creationId="{C6CDED89-70BE-4574-AB04-EB4652CC5665}"/>
          </ac:spMkLst>
        </pc:spChg>
        <pc:spChg chg="del">
          <ac:chgData name="정 수진" userId="5b945796d88b6d2c" providerId="LiveId" clId="{92C96CC0-6DC0-4D11-85DC-486CF2729940}" dt="2021-06-27T21:00:15.942" v="2706" actId="478"/>
          <ac:spMkLst>
            <pc:docMk/>
            <pc:sldMk cId="3705504015" sldId="325"/>
            <ac:spMk id="45" creationId="{FCB58BE8-AF06-4749-A918-EB0B33A62164}"/>
          </ac:spMkLst>
        </pc:spChg>
        <pc:spChg chg="add del mod">
          <ac:chgData name="정 수진" userId="5b945796d88b6d2c" providerId="LiveId" clId="{92C96CC0-6DC0-4D11-85DC-486CF2729940}" dt="2021-06-27T21:18:41.138" v="3168"/>
          <ac:spMkLst>
            <pc:docMk/>
            <pc:sldMk cId="3705504015" sldId="325"/>
            <ac:spMk id="46" creationId="{2AEF795E-5B19-4F60-8C6A-04A882EEE1BD}"/>
          </ac:spMkLst>
        </pc:spChg>
        <pc:spChg chg="add del mod">
          <ac:chgData name="정 수진" userId="5b945796d88b6d2c" providerId="LiveId" clId="{92C96CC0-6DC0-4D11-85DC-486CF2729940}" dt="2021-06-27T21:18:41.138" v="3166" actId="478"/>
          <ac:spMkLst>
            <pc:docMk/>
            <pc:sldMk cId="3705504015" sldId="325"/>
            <ac:spMk id="47" creationId="{18AA68B3-2BA9-491D-980B-F0249492407E}"/>
          </ac:spMkLst>
        </pc:spChg>
        <pc:spChg chg="add del mod">
          <ac:chgData name="정 수진" userId="5b945796d88b6d2c" providerId="LiveId" clId="{92C96CC0-6DC0-4D11-85DC-486CF2729940}" dt="2021-06-27T21:20:12.451" v="3218" actId="478"/>
          <ac:spMkLst>
            <pc:docMk/>
            <pc:sldMk cId="3705504015" sldId="325"/>
            <ac:spMk id="48" creationId="{B4C1C8EE-BF4A-4F0D-B8E1-44592DFBF888}"/>
          </ac:spMkLst>
        </pc:spChg>
        <pc:spChg chg="del">
          <ac:chgData name="정 수진" userId="5b945796d88b6d2c" providerId="LiveId" clId="{92C96CC0-6DC0-4D11-85DC-486CF2729940}" dt="2021-06-27T21:00:15.942" v="2706" actId="478"/>
          <ac:spMkLst>
            <pc:docMk/>
            <pc:sldMk cId="3705504015" sldId="325"/>
            <ac:spMk id="49" creationId="{B6B19B5D-7AB1-4447-9018-55E7396CA232}"/>
          </ac:spMkLst>
        </pc:spChg>
        <pc:spChg chg="add del mod">
          <ac:chgData name="정 수진" userId="5b945796d88b6d2c" providerId="LiveId" clId="{92C96CC0-6DC0-4D11-85DC-486CF2729940}" dt="2021-06-27T21:20:12.451" v="3218" actId="478"/>
          <ac:spMkLst>
            <pc:docMk/>
            <pc:sldMk cId="3705504015" sldId="325"/>
            <ac:spMk id="50" creationId="{34987EE6-D360-45A1-B10E-00DAAE8E4361}"/>
          </ac:spMkLst>
        </pc:spChg>
        <pc:spChg chg="add del mod">
          <ac:chgData name="정 수진" userId="5b945796d88b6d2c" providerId="LiveId" clId="{92C96CC0-6DC0-4D11-85DC-486CF2729940}" dt="2021-06-27T21:20:12.451" v="3218" actId="478"/>
          <ac:spMkLst>
            <pc:docMk/>
            <pc:sldMk cId="3705504015" sldId="325"/>
            <ac:spMk id="51" creationId="{932D2EEA-B3C0-4F1A-A446-3ACB14333B54}"/>
          </ac:spMkLst>
        </pc:spChg>
        <pc:spChg chg="add del mod">
          <ac:chgData name="정 수진" userId="5b945796d88b6d2c" providerId="LiveId" clId="{92C96CC0-6DC0-4D11-85DC-486CF2729940}" dt="2021-06-27T21:18:45.015" v="3170" actId="478"/>
          <ac:spMkLst>
            <pc:docMk/>
            <pc:sldMk cId="3705504015" sldId="325"/>
            <ac:spMk id="58" creationId="{2BFEA216-D96B-4F67-9000-F03F0324957C}"/>
          </ac:spMkLst>
        </pc:spChg>
        <pc:spChg chg="add del mod">
          <ac:chgData name="정 수진" userId="5b945796d88b6d2c" providerId="LiveId" clId="{92C96CC0-6DC0-4D11-85DC-486CF2729940}" dt="2021-06-27T21:19:17.786" v="3195"/>
          <ac:spMkLst>
            <pc:docMk/>
            <pc:sldMk cId="3705504015" sldId="325"/>
            <ac:spMk id="59" creationId="{80D0FB50-E5BD-416C-9EB6-FCB806136D84}"/>
          </ac:spMkLst>
        </pc:spChg>
        <pc:spChg chg="add del mod">
          <ac:chgData name="정 수진" userId="5b945796d88b6d2c" providerId="LiveId" clId="{92C96CC0-6DC0-4D11-85DC-486CF2729940}" dt="2021-06-27T21:19:56.723" v="3209"/>
          <ac:spMkLst>
            <pc:docMk/>
            <pc:sldMk cId="3705504015" sldId="325"/>
            <ac:spMk id="60" creationId="{F3E2C5C7-A01C-4CAB-9076-B28331B3DE0A}"/>
          </ac:spMkLst>
        </pc:spChg>
        <pc:spChg chg="add del mod">
          <ac:chgData name="정 수진" userId="5b945796d88b6d2c" providerId="LiveId" clId="{92C96CC0-6DC0-4D11-85DC-486CF2729940}" dt="2021-06-27T21:19:56.723" v="3211"/>
          <ac:spMkLst>
            <pc:docMk/>
            <pc:sldMk cId="3705504015" sldId="325"/>
            <ac:spMk id="61" creationId="{6D2AA85A-203A-4B50-A261-360488E8A0F2}"/>
          </ac:spMkLst>
        </pc:spChg>
        <pc:spChg chg="add del mod">
          <ac:chgData name="정 수진" userId="5b945796d88b6d2c" providerId="LiveId" clId="{92C96CC0-6DC0-4D11-85DC-486CF2729940}" dt="2021-06-27T21:18:35.699" v="3163" actId="478"/>
          <ac:spMkLst>
            <pc:docMk/>
            <pc:sldMk cId="3705504015" sldId="325"/>
            <ac:spMk id="62" creationId="{2D460BA8-A6C5-4AFF-ADF9-BC7A6758B324}"/>
          </ac:spMkLst>
        </pc:spChg>
        <pc:spChg chg="add del mod">
          <ac:chgData name="정 수진" userId="5b945796d88b6d2c" providerId="LiveId" clId="{92C96CC0-6DC0-4D11-85DC-486CF2729940}" dt="2021-06-27T21:18:31.100" v="3162"/>
          <ac:spMkLst>
            <pc:docMk/>
            <pc:sldMk cId="3705504015" sldId="325"/>
            <ac:spMk id="63" creationId="{6B603EB9-5B32-4483-A39E-DFC7CA598DBC}"/>
          </ac:spMkLst>
        </pc:spChg>
        <pc:spChg chg="add del">
          <ac:chgData name="정 수진" userId="5b945796d88b6d2c" providerId="LiveId" clId="{92C96CC0-6DC0-4D11-85DC-486CF2729940}" dt="2021-06-27T21:13:20.029" v="2980" actId="22"/>
          <ac:spMkLst>
            <pc:docMk/>
            <pc:sldMk cId="3705504015" sldId="325"/>
            <ac:spMk id="65" creationId="{8D748266-C39C-4070-AB3A-C3D6092FCE03}"/>
          </ac:spMkLst>
        </pc:spChg>
        <pc:grpChg chg="del">
          <ac:chgData name="정 수진" userId="5b945796d88b6d2c" providerId="LiveId" clId="{92C96CC0-6DC0-4D11-85DC-486CF2729940}" dt="2021-06-27T21:00:52.589" v="2707" actId="478"/>
          <ac:grpSpMkLst>
            <pc:docMk/>
            <pc:sldMk cId="3705504015" sldId="325"/>
            <ac:grpSpMk id="26" creationId="{2AD9BAC3-839E-4A51-A258-FE85CBB170BD}"/>
          </ac:grpSpMkLst>
        </pc:grpChg>
        <pc:grpChg chg="del">
          <ac:chgData name="정 수진" userId="5b945796d88b6d2c" providerId="LiveId" clId="{92C96CC0-6DC0-4D11-85DC-486CF2729940}" dt="2021-06-27T21:00:15.942" v="2706" actId="478"/>
          <ac:grpSpMkLst>
            <pc:docMk/>
            <pc:sldMk cId="3705504015" sldId="325"/>
            <ac:grpSpMk id="34" creationId="{FE02C07A-E650-4160-B7CC-5CB7E372A2B9}"/>
          </ac:grpSpMkLst>
        </pc:grpChg>
        <pc:graphicFrameChg chg="del">
          <ac:chgData name="정 수진" userId="5b945796d88b6d2c" providerId="LiveId" clId="{92C96CC0-6DC0-4D11-85DC-486CF2729940}" dt="2021-06-27T21:00:15.942" v="2706" actId="478"/>
          <ac:graphicFrameMkLst>
            <pc:docMk/>
            <pc:sldMk cId="3705504015" sldId="325"/>
            <ac:graphicFrameMk id="33" creationId="{E45B7317-26E2-4834-85F3-DC0AE7986CD2}"/>
          </ac:graphicFrameMkLst>
        </pc:graphicFrameChg>
        <pc:graphicFrameChg chg="del">
          <ac:chgData name="정 수진" userId="5b945796d88b6d2c" providerId="LiveId" clId="{92C96CC0-6DC0-4D11-85DC-486CF2729940}" dt="2021-06-27T21:00:15.942" v="2706" actId="478"/>
          <ac:graphicFrameMkLst>
            <pc:docMk/>
            <pc:sldMk cId="3705504015" sldId="325"/>
            <ac:graphicFrameMk id="35" creationId="{979E9923-9795-4B36-9C58-50E68A2AC7DE}"/>
          </ac:graphicFrameMkLst>
        </pc:graphicFrameChg>
        <pc:graphicFrameChg chg="add mod ord modGraphic">
          <ac:chgData name="정 수진" userId="5b945796d88b6d2c" providerId="LiveId" clId="{92C96CC0-6DC0-4D11-85DC-486CF2729940}" dt="2021-06-27T23:22:09.955" v="4712"/>
          <ac:graphicFrameMkLst>
            <pc:docMk/>
            <pc:sldMk cId="3705504015" sldId="325"/>
            <ac:graphicFrameMk id="67" creationId="{EEE18D8F-018C-44B0-9724-5AD7EF75000E}"/>
          </ac:graphicFrameMkLst>
        </pc:graphicFrameChg>
        <pc:picChg chg="del">
          <ac:chgData name="정 수진" userId="5b945796d88b6d2c" providerId="LiveId" clId="{92C96CC0-6DC0-4D11-85DC-486CF2729940}" dt="2021-06-27T21:00:15.942" v="2706" actId="478"/>
          <ac:picMkLst>
            <pc:docMk/>
            <pc:sldMk cId="3705504015" sldId="325"/>
            <ac:picMk id="12" creationId="{A5C0A0A5-7036-4E29-A378-DF965F8C32B7}"/>
          </ac:picMkLst>
        </pc:picChg>
        <pc:picChg chg="del">
          <ac:chgData name="정 수진" userId="5b945796d88b6d2c" providerId="LiveId" clId="{92C96CC0-6DC0-4D11-85DC-486CF2729940}" dt="2021-06-27T21:00:15.942" v="2706" actId="478"/>
          <ac:picMkLst>
            <pc:docMk/>
            <pc:sldMk cId="3705504015" sldId="325"/>
            <ac:picMk id="15" creationId="{BDCBFEEF-69E6-4B74-B016-DFED340E21FE}"/>
          </ac:picMkLst>
        </pc:picChg>
        <pc:picChg chg="del">
          <ac:chgData name="정 수진" userId="5b945796d88b6d2c" providerId="LiveId" clId="{92C96CC0-6DC0-4D11-85DC-486CF2729940}" dt="2021-06-27T21:00:15.942" v="2706" actId="478"/>
          <ac:picMkLst>
            <pc:docMk/>
            <pc:sldMk cId="3705504015" sldId="325"/>
            <ac:picMk id="17" creationId="{BC6DE53C-0BBF-4519-9228-59A3C52A7915}"/>
          </ac:picMkLst>
        </pc:picChg>
        <pc:picChg chg="del">
          <ac:chgData name="정 수진" userId="5b945796d88b6d2c" providerId="LiveId" clId="{92C96CC0-6DC0-4D11-85DC-486CF2729940}" dt="2021-06-27T21:00:15.942" v="2706" actId="478"/>
          <ac:picMkLst>
            <pc:docMk/>
            <pc:sldMk cId="3705504015" sldId="325"/>
            <ac:picMk id="36" creationId="{7FE9B306-E082-4C90-9816-C681F1FED567}"/>
          </ac:picMkLst>
        </pc:picChg>
        <pc:picChg chg="del">
          <ac:chgData name="정 수진" userId="5b945796d88b6d2c" providerId="LiveId" clId="{92C96CC0-6DC0-4D11-85DC-486CF2729940}" dt="2021-06-27T21:00:15.942" v="2706" actId="478"/>
          <ac:picMkLst>
            <pc:docMk/>
            <pc:sldMk cId="3705504015" sldId="325"/>
            <ac:picMk id="39" creationId="{1219189F-2B88-4988-A9AF-D19B8ED3138F}"/>
          </ac:picMkLst>
        </pc:picChg>
        <pc:picChg chg="del">
          <ac:chgData name="정 수진" userId="5b945796d88b6d2c" providerId="LiveId" clId="{92C96CC0-6DC0-4D11-85DC-486CF2729940}" dt="2021-06-27T21:00:15.942" v="2706" actId="478"/>
          <ac:picMkLst>
            <pc:docMk/>
            <pc:sldMk cId="3705504015" sldId="325"/>
            <ac:picMk id="40" creationId="{CD889C97-1A60-4E0E-B8DC-957E49829ED0}"/>
          </ac:picMkLst>
        </pc:picChg>
        <pc:picChg chg="add mod">
          <ac:chgData name="정 수진" userId="5b945796d88b6d2c" providerId="LiveId" clId="{92C96CC0-6DC0-4D11-85DC-486CF2729940}" dt="2021-06-27T21:01:17.357" v="2709"/>
          <ac:picMkLst>
            <pc:docMk/>
            <pc:sldMk cId="3705504015" sldId="325"/>
            <ac:picMk id="42" creationId="{40E8C4B7-D8F5-436C-A1F3-8A02481983B6}"/>
          </ac:picMkLst>
        </pc:picChg>
        <pc:picChg chg="add del mod">
          <ac:chgData name="정 수진" userId="5b945796d88b6d2c" providerId="LiveId" clId="{92C96CC0-6DC0-4D11-85DC-486CF2729940}" dt="2021-06-27T21:04:15.130" v="2768" actId="478"/>
          <ac:picMkLst>
            <pc:docMk/>
            <pc:sldMk cId="3705504015" sldId="325"/>
            <ac:picMk id="52" creationId="{D049ABF1-D5F7-4DC4-94BC-013454A880B2}"/>
          </ac:picMkLst>
        </pc:picChg>
        <pc:picChg chg="add mod">
          <ac:chgData name="정 수진" userId="5b945796d88b6d2c" providerId="LiveId" clId="{92C96CC0-6DC0-4D11-85DC-486CF2729940}" dt="2021-06-27T21:24:58.505" v="3306" actId="1076"/>
          <ac:picMkLst>
            <pc:docMk/>
            <pc:sldMk cId="3705504015" sldId="325"/>
            <ac:picMk id="53" creationId="{9FB03622-3F95-4D2A-ADF2-8E2270C355BC}"/>
          </ac:picMkLst>
        </pc:picChg>
        <pc:picChg chg="add del mod">
          <ac:chgData name="정 수진" userId="5b945796d88b6d2c" providerId="LiveId" clId="{92C96CC0-6DC0-4D11-85DC-486CF2729940}" dt="2021-06-27T21:19:17.786" v="3193" actId="478"/>
          <ac:picMkLst>
            <pc:docMk/>
            <pc:sldMk cId="3705504015" sldId="325"/>
            <ac:picMk id="54" creationId="{2375CADC-3315-4BF2-B862-266B2DF19C1B}"/>
          </ac:picMkLst>
        </pc:picChg>
        <pc:picChg chg="add del mod">
          <ac:chgData name="정 수진" userId="5b945796d88b6d2c" providerId="LiveId" clId="{92C96CC0-6DC0-4D11-85DC-486CF2729940}" dt="2021-06-27T21:20:12.451" v="3218" actId="478"/>
          <ac:picMkLst>
            <pc:docMk/>
            <pc:sldMk cId="3705504015" sldId="325"/>
            <ac:picMk id="55" creationId="{D21CC2DB-4EE9-4468-988D-999648A03DD9}"/>
          </ac:picMkLst>
        </pc:picChg>
        <pc:picChg chg="add del mod">
          <ac:chgData name="정 수진" userId="5b945796d88b6d2c" providerId="LiveId" clId="{92C96CC0-6DC0-4D11-85DC-486CF2729940}" dt="2021-06-27T21:20:12.451" v="3218" actId="478"/>
          <ac:picMkLst>
            <pc:docMk/>
            <pc:sldMk cId="3705504015" sldId="325"/>
            <ac:picMk id="56" creationId="{9B2C6072-A23C-40BE-9ADF-927E69324A01}"/>
          </ac:picMkLst>
        </pc:picChg>
        <pc:picChg chg="add del mod">
          <ac:chgData name="정 수진" userId="5b945796d88b6d2c" providerId="LiveId" clId="{92C96CC0-6DC0-4D11-85DC-486CF2729940}" dt="2021-06-27T21:20:12.451" v="3218" actId="478"/>
          <ac:picMkLst>
            <pc:docMk/>
            <pc:sldMk cId="3705504015" sldId="325"/>
            <ac:picMk id="57" creationId="{59712BAB-32E9-484E-8767-D63C7D9B4EDF}"/>
          </ac:picMkLst>
        </pc:picChg>
        <pc:picChg chg="add mod">
          <ac:chgData name="정 수진" userId="5b945796d88b6d2c" providerId="LiveId" clId="{92C96CC0-6DC0-4D11-85DC-486CF2729940}" dt="2021-06-27T23:21:32.696" v="4705" actId="1076"/>
          <ac:picMkLst>
            <pc:docMk/>
            <pc:sldMk cId="3705504015" sldId="325"/>
            <ac:picMk id="68" creationId="{84158394-EEA4-4F33-9526-35F9B760966C}"/>
          </ac:picMkLst>
        </pc:picChg>
        <pc:picChg chg="add mod">
          <ac:chgData name="정 수진" userId="5b945796d88b6d2c" providerId="LiveId" clId="{92C96CC0-6DC0-4D11-85DC-486CF2729940}" dt="2021-06-27T23:21:35.527" v="4706" actId="1076"/>
          <ac:picMkLst>
            <pc:docMk/>
            <pc:sldMk cId="3705504015" sldId="325"/>
            <ac:picMk id="69" creationId="{600CD13E-A644-42D0-95BC-BFEE9A15A897}"/>
          </ac:picMkLst>
        </pc:picChg>
        <pc:picChg chg="add mod">
          <ac:chgData name="정 수진" userId="5b945796d88b6d2c" providerId="LiveId" clId="{92C96CC0-6DC0-4D11-85DC-486CF2729940}" dt="2021-06-27T23:21:46.358" v="4708" actId="1076"/>
          <ac:picMkLst>
            <pc:docMk/>
            <pc:sldMk cId="3705504015" sldId="325"/>
            <ac:picMk id="70" creationId="{425B4395-5F60-4714-91C6-F2F490110393}"/>
          </ac:picMkLst>
        </pc:picChg>
        <pc:picChg chg="add mod">
          <ac:chgData name="정 수진" userId="5b945796d88b6d2c" providerId="LiveId" clId="{92C96CC0-6DC0-4D11-85DC-486CF2729940}" dt="2021-06-27T23:21:40.823" v="4707" actId="1076"/>
          <ac:picMkLst>
            <pc:docMk/>
            <pc:sldMk cId="3705504015" sldId="325"/>
            <ac:picMk id="71" creationId="{F90342DF-6539-4E5F-B302-44AEC395BAF3}"/>
          </ac:picMkLst>
        </pc:picChg>
        <pc:cxnChg chg="add del mod">
          <ac:chgData name="정 수진" userId="5b945796d88b6d2c" providerId="LiveId" clId="{92C96CC0-6DC0-4D11-85DC-486CF2729940}" dt="2021-06-27T21:03:53.731" v="2746" actId="478"/>
          <ac:cxnSpMkLst>
            <pc:docMk/>
            <pc:sldMk cId="3705504015" sldId="325"/>
            <ac:cxnSpMk id="7" creationId="{EE3D1270-F8D2-426E-86D8-3311AF4B33DC}"/>
          </ac:cxnSpMkLst>
        </pc:cxnChg>
        <pc:cxnChg chg="del">
          <ac:chgData name="정 수진" userId="5b945796d88b6d2c" providerId="LiveId" clId="{92C96CC0-6DC0-4D11-85DC-486CF2729940}" dt="2021-06-27T21:01:16.471" v="2708" actId="478"/>
          <ac:cxnSpMkLst>
            <pc:docMk/>
            <pc:sldMk cId="3705504015" sldId="325"/>
            <ac:cxnSpMk id="18" creationId="{B9C945F4-A2C3-4B85-8F14-B687147FF2F9}"/>
          </ac:cxnSpMkLst>
        </pc:cxnChg>
        <pc:cxnChg chg="add del mod">
          <ac:chgData name="정 수진" userId="5b945796d88b6d2c" providerId="LiveId" clId="{92C96CC0-6DC0-4D11-85DC-486CF2729940}" dt="2021-06-27T21:13:36.802" v="2996" actId="478"/>
          <ac:cxnSpMkLst>
            <pc:docMk/>
            <pc:sldMk cId="3705504015" sldId="325"/>
            <ac:cxnSpMk id="21" creationId="{88993990-64AA-451A-BB27-50FE2A60EEB9}"/>
          </ac:cxnSpMkLst>
        </pc:cxnChg>
        <pc:cxnChg chg="add del mod">
          <ac:chgData name="정 수진" userId="5b945796d88b6d2c" providerId="LiveId" clId="{92C96CC0-6DC0-4D11-85DC-486CF2729940}" dt="2021-06-27T21:13:38.011" v="2997" actId="478"/>
          <ac:cxnSpMkLst>
            <pc:docMk/>
            <pc:sldMk cId="3705504015" sldId="325"/>
            <ac:cxnSpMk id="66" creationId="{22B2D7C5-F319-40D5-BBA4-8C12E3EBEEA3}"/>
          </ac:cxnSpMkLst>
        </pc:cxnChg>
      </pc:sldChg>
      <pc:sldChg chg="addSp delSp modSp add del mod">
        <pc:chgData name="정 수진" userId="5b945796d88b6d2c" providerId="LiveId" clId="{92C96CC0-6DC0-4D11-85DC-486CF2729940}" dt="2021-06-27T21:57:45.118" v="3705" actId="47"/>
        <pc:sldMkLst>
          <pc:docMk/>
          <pc:sldMk cId="1733999429" sldId="326"/>
        </pc:sldMkLst>
        <pc:spChg chg="del">
          <ac:chgData name="정 수진" userId="5b945796d88b6d2c" providerId="LiveId" clId="{92C96CC0-6DC0-4D11-85DC-486CF2729940}" dt="2021-06-27T21:29:49.093" v="3385" actId="478"/>
          <ac:spMkLst>
            <pc:docMk/>
            <pc:sldMk cId="1733999429" sldId="326"/>
            <ac:spMk id="5" creationId="{4A4F02BE-AEF0-4583-B3F0-3F460468F8B9}"/>
          </ac:spMkLst>
        </pc:spChg>
        <pc:spChg chg="mod">
          <ac:chgData name="정 수진" userId="5b945796d88b6d2c" providerId="LiveId" clId="{92C96CC0-6DC0-4D11-85DC-486CF2729940}" dt="2021-06-27T21:35:10.662" v="3496" actId="1076"/>
          <ac:spMkLst>
            <pc:docMk/>
            <pc:sldMk cId="1733999429" sldId="326"/>
            <ac:spMk id="7" creationId="{F875A49C-F0A2-4D5B-8FC6-BA930796810C}"/>
          </ac:spMkLst>
        </pc:spChg>
        <pc:spChg chg="del">
          <ac:chgData name="정 수진" userId="5b945796d88b6d2c" providerId="LiveId" clId="{92C96CC0-6DC0-4D11-85DC-486CF2729940}" dt="2021-06-27T21:32:18.890" v="3424" actId="478"/>
          <ac:spMkLst>
            <pc:docMk/>
            <pc:sldMk cId="1733999429" sldId="326"/>
            <ac:spMk id="9" creationId="{6265618F-3304-458A-869A-543F1DE4DE4B}"/>
          </ac:spMkLst>
        </pc:spChg>
        <pc:spChg chg="del">
          <ac:chgData name="정 수진" userId="5b945796d88b6d2c" providerId="LiveId" clId="{92C96CC0-6DC0-4D11-85DC-486CF2729940}" dt="2021-06-27T21:32:18.890" v="3424" actId="478"/>
          <ac:spMkLst>
            <pc:docMk/>
            <pc:sldMk cId="1733999429" sldId="326"/>
            <ac:spMk id="13" creationId="{3B387546-11D9-4775-8E74-1D5434F3E456}"/>
          </ac:spMkLst>
        </pc:spChg>
        <pc:spChg chg="del">
          <ac:chgData name="정 수진" userId="5b945796d88b6d2c" providerId="LiveId" clId="{92C96CC0-6DC0-4D11-85DC-486CF2729940}" dt="2021-06-27T21:29:51.643" v="3386" actId="478"/>
          <ac:spMkLst>
            <pc:docMk/>
            <pc:sldMk cId="1733999429" sldId="326"/>
            <ac:spMk id="15" creationId="{E5002C96-5B45-4F39-B4C9-4185979DE065}"/>
          </ac:spMkLst>
        </pc:spChg>
        <pc:spChg chg="del">
          <ac:chgData name="정 수진" userId="5b945796d88b6d2c" providerId="LiveId" clId="{92C96CC0-6DC0-4D11-85DC-486CF2729940}" dt="2021-06-27T21:33:07.376" v="3437" actId="478"/>
          <ac:spMkLst>
            <pc:docMk/>
            <pc:sldMk cId="1733999429" sldId="326"/>
            <ac:spMk id="16" creationId="{55F3E4D6-F9A7-4336-9E58-2ABCEA635904}"/>
          </ac:spMkLst>
        </pc:spChg>
        <pc:spChg chg="del mod">
          <ac:chgData name="정 수진" userId="5b945796d88b6d2c" providerId="LiveId" clId="{92C96CC0-6DC0-4D11-85DC-486CF2729940}" dt="2021-06-27T21:47:26.662" v="3606" actId="21"/>
          <ac:spMkLst>
            <pc:docMk/>
            <pc:sldMk cId="1733999429" sldId="326"/>
            <ac:spMk id="17" creationId="{54FA2AE7-85BB-4DAD-9B7D-BEF3D5F8184F}"/>
          </ac:spMkLst>
        </pc:spChg>
        <pc:spChg chg="mod">
          <ac:chgData name="정 수진" userId="5b945796d88b6d2c" providerId="LiveId" clId="{92C96CC0-6DC0-4D11-85DC-486CF2729940}" dt="2021-06-27T21:30:15.882" v="3392" actId="1076"/>
          <ac:spMkLst>
            <pc:docMk/>
            <pc:sldMk cId="1733999429" sldId="326"/>
            <ac:spMk id="18" creationId="{CA473245-B7A4-4EF5-B366-B16E08748372}"/>
          </ac:spMkLst>
        </pc:spChg>
        <pc:spChg chg="add del mod">
          <ac:chgData name="정 수진" userId="5b945796d88b6d2c" providerId="LiveId" clId="{92C96CC0-6DC0-4D11-85DC-486CF2729940}" dt="2021-06-27T21:30:19.061" v="3393" actId="478"/>
          <ac:spMkLst>
            <pc:docMk/>
            <pc:sldMk cId="1733999429" sldId="326"/>
            <ac:spMk id="19" creationId="{ECA7D249-B488-4A4F-BE81-DFBEFAFDEB0B}"/>
          </ac:spMkLst>
        </pc:spChg>
        <pc:spChg chg="add del mod">
          <ac:chgData name="정 수진" userId="5b945796d88b6d2c" providerId="LiveId" clId="{92C96CC0-6DC0-4D11-85DC-486CF2729940}" dt="2021-06-27T21:43:47.311" v="3566" actId="21"/>
          <ac:spMkLst>
            <pc:docMk/>
            <pc:sldMk cId="1733999429" sldId="326"/>
            <ac:spMk id="20" creationId="{F6B9B44D-041B-4CC3-9CCA-9959011FE7DA}"/>
          </ac:spMkLst>
        </pc:spChg>
        <pc:spChg chg="add mod">
          <ac:chgData name="정 수진" userId="5b945796d88b6d2c" providerId="LiveId" clId="{92C96CC0-6DC0-4D11-85DC-486CF2729940}" dt="2021-06-27T21:32:19.214" v="3425"/>
          <ac:spMkLst>
            <pc:docMk/>
            <pc:sldMk cId="1733999429" sldId="326"/>
            <ac:spMk id="21" creationId="{E868C891-5303-44B0-9006-031383F503D3}"/>
          </ac:spMkLst>
        </pc:spChg>
        <pc:spChg chg="add mod">
          <ac:chgData name="정 수진" userId="5b945796d88b6d2c" providerId="LiveId" clId="{92C96CC0-6DC0-4D11-85DC-486CF2729940}" dt="2021-06-27T21:32:19.214" v="3425"/>
          <ac:spMkLst>
            <pc:docMk/>
            <pc:sldMk cId="1733999429" sldId="326"/>
            <ac:spMk id="22" creationId="{448684AF-F6B5-42D6-A44D-41639F707EE0}"/>
          </ac:spMkLst>
        </pc:spChg>
        <pc:spChg chg="add mod">
          <ac:chgData name="정 수진" userId="5b945796d88b6d2c" providerId="LiveId" clId="{92C96CC0-6DC0-4D11-85DC-486CF2729940}" dt="2021-06-27T21:34:52.028" v="3495"/>
          <ac:spMkLst>
            <pc:docMk/>
            <pc:sldMk cId="1733999429" sldId="326"/>
            <ac:spMk id="24" creationId="{B83BF1F3-24D3-44AB-B8C1-2641D355C5A4}"/>
          </ac:spMkLst>
        </pc:spChg>
        <pc:spChg chg="add del mod">
          <ac:chgData name="정 수진" userId="5b945796d88b6d2c" providerId="LiveId" clId="{92C96CC0-6DC0-4D11-85DC-486CF2729940}" dt="2021-06-27T21:43:47.311" v="3566" actId="21"/>
          <ac:spMkLst>
            <pc:docMk/>
            <pc:sldMk cId="1733999429" sldId="326"/>
            <ac:spMk id="25" creationId="{CA4D85F2-2483-4199-BF94-F1ED3CF53695}"/>
          </ac:spMkLst>
        </pc:spChg>
        <pc:spChg chg="add del mod">
          <ac:chgData name="정 수진" userId="5b945796d88b6d2c" providerId="LiveId" clId="{92C96CC0-6DC0-4D11-85DC-486CF2729940}" dt="2021-06-27T21:47:26.662" v="3606" actId="21"/>
          <ac:spMkLst>
            <pc:docMk/>
            <pc:sldMk cId="1733999429" sldId="326"/>
            <ac:spMk id="26" creationId="{A9E93C0E-EA44-4502-B69F-C4807C00C1D3}"/>
          </ac:spMkLst>
        </pc:spChg>
        <pc:picChg chg="del">
          <ac:chgData name="정 수진" userId="5b945796d88b6d2c" providerId="LiveId" clId="{92C96CC0-6DC0-4D11-85DC-486CF2729940}" dt="2021-06-27T21:32:18.890" v="3424" actId="478"/>
          <ac:picMkLst>
            <pc:docMk/>
            <pc:sldMk cId="1733999429" sldId="326"/>
            <ac:picMk id="14" creationId="{E0CAF800-9F42-49D8-B1B8-4EC00D05292C}"/>
          </ac:picMkLst>
        </pc:picChg>
        <pc:picChg chg="add mod">
          <ac:chgData name="정 수진" userId="5b945796d88b6d2c" providerId="LiveId" clId="{92C96CC0-6DC0-4D11-85DC-486CF2729940}" dt="2021-06-27T21:32:19.214" v="3425"/>
          <ac:picMkLst>
            <pc:docMk/>
            <pc:sldMk cId="1733999429" sldId="326"/>
            <ac:picMk id="23" creationId="{A68BFE8C-C0CE-4A8C-AD88-0CEDB0B0A793}"/>
          </ac:picMkLst>
        </pc:picChg>
      </pc:sldChg>
      <pc:sldChg chg="add">
        <pc:chgData name="정 수진" userId="5b945796d88b6d2c" providerId="LiveId" clId="{92C96CC0-6DC0-4D11-85DC-486CF2729940}" dt="2021-06-27T22:51:36.252" v="4109"/>
        <pc:sldMkLst>
          <pc:docMk/>
          <pc:sldMk cId="3840808520" sldId="326"/>
        </pc:sldMkLst>
      </pc:sldChg>
      <pc:sldChg chg="addSp delSp modSp add mod">
        <pc:chgData name="정 수진" userId="5b945796d88b6d2c" providerId="LiveId" clId="{92C96CC0-6DC0-4D11-85DC-486CF2729940}" dt="2021-06-27T23:31:16.529" v="4854" actId="14100"/>
        <pc:sldMkLst>
          <pc:docMk/>
          <pc:sldMk cId="3210724209" sldId="327"/>
        </pc:sldMkLst>
        <pc:spChg chg="mod">
          <ac:chgData name="정 수진" userId="5b945796d88b6d2c" providerId="LiveId" clId="{92C96CC0-6DC0-4D11-85DC-486CF2729940}" dt="2021-06-27T22:52:32.727" v="4153" actId="1036"/>
          <ac:spMkLst>
            <pc:docMk/>
            <pc:sldMk cId="3210724209" sldId="327"/>
            <ac:spMk id="3" creationId="{00000000-0000-0000-0000-000000000000}"/>
          </ac:spMkLst>
        </pc:spChg>
        <pc:spChg chg="mod">
          <ac:chgData name="정 수진" userId="5b945796d88b6d2c" providerId="LiveId" clId="{92C96CC0-6DC0-4D11-85DC-486CF2729940}" dt="2021-06-27T22:52:32.727" v="4153" actId="1036"/>
          <ac:spMkLst>
            <pc:docMk/>
            <pc:sldMk cId="3210724209" sldId="327"/>
            <ac:spMk id="7" creationId="{00000000-0000-0000-0000-000000000000}"/>
          </ac:spMkLst>
        </pc:spChg>
        <pc:spChg chg="mod">
          <ac:chgData name="정 수진" userId="5b945796d88b6d2c" providerId="LiveId" clId="{92C96CC0-6DC0-4D11-85DC-486CF2729940}" dt="2021-06-27T22:52:32.727" v="4153" actId="1036"/>
          <ac:spMkLst>
            <pc:docMk/>
            <pc:sldMk cId="3210724209" sldId="327"/>
            <ac:spMk id="10" creationId="{00000000-0000-0000-0000-000000000000}"/>
          </ac:spMkLst>
        </pc:spChg>
        <pc:spChg chg="mod">
          <ac:chgData name="정 수진" userId="5b945796d88b6d2c" providerId="LiveId" clId="{92C96CC0-6DC0-4D11-85DC-486CF2729940}" dt="2021-06-27T22:52:32.727" v="4153" actId="1036"/>
          <ac:spMkLst>
            <pc:docMk/>
            <pc:sldMk cId="3210724209" sldId="327"/>
            <ac:spMk id="15" creationId="{00000000-0000-0000-0000-000000000000}"/>
          </ac:spMkLst>
        </pc:spChg>
        <pc:spChg chg="mod">
          <ac:chgData name="정 수진" userId="5b945796d88b6d2c" providerId="LiveId" clId="{92C96CC0-6DC0-4D11-85DC-486CF2729940}" dt="2021-06-27T22:52:32.727" v="4153" actId="1036"/>
          <ac:spMkLst>
            <pc:docMk/>
            <pc:sldMk cId="3210724209" sldId="327"/>
            <ac:spMk id="17" creationId="{00000000-0000-0000-0000-000000000000}"/>
          </ac:spMkLst>
        </pc:spChg>
        <pc:spChg chg="mod">
          <ac:chgData name="정 수진" userId="5b945796d88b6d2c" providerId="LiveId" clId="{92C96CC0-6DC0-4D11-85DC-486CF2729940}" dt="2021-06-27T22:52:32.727" v="4153" actId="1036"/>
          <ac:spMkLst>
            <pc:docMk/>
            <pc:sldMk cId="3210724209" sldId="327"/>
            <ac:spMk id="18" creationId="{00000000-0000-0000-0000-000000000000}"/>
          </ac:spMkLst>
        </pc:spChg>
        <pc:spChg chg="mod">
          <ac:chgData name="정 수진" userId="5b945796d88b6d2c" providerId="LiveId" clId="{92C96CC0-6DC0-4D11-85DC-486CF2729940}" dt="2021-06-27T22:52:32.727" v="4153" actId="1036"/>
          <ac:spMkLst>
            <pc:docMk/>
            <pc:sldMk cId="3210724209" sldId="327"/>
            <ac:spMk id="22" creationId="{00000000-0000-0000-0000-000000000000}"/>
          </ac:spMkLst>
        </pc:spChg>
        <pc:spChg chg="mod">
          <ac:chgData name="정 수진" userId="5b945796d88b6d2c" providerId="LiveId" clId="{92C96CC0-6DC0-4D11-85DC-486CF2729940}" dt="2021-06-27T22:52:32.727" v="4153" actId="1036"/>
          <ac:spMkLst>
            <pc:docMk/>
            <pc:sldMk cId="3210724209" sldId="327"/>
            <ac:spMk id="23" creationId="{00000000-0000-0000-0000-000000000000}"/>
          </ac:spMkLst>
        </pc:spChg>
        <pc:spChg chg="mod">
          <ac:chgData name="정 수진" userId="5b945796d88b6d2c" providerId="LiveId" clId="{92C96CC0-6DC0-4D11-85DC-486CF2729940}" dt="2021-06-27T22:52:32.727" v="4153" actId="1036"/>
          <ac:spMkLst>
            <pc:docMk/>
            <pc:sldMk cId="3210724209" sldId="327"/>
            <ac:spMk id="24" creationId="{00000000-0000-0000-0000-000000000000}"/>
          </ac:spMkLst>
        </pc:spChg>
        <pc:spChg chg="mod">
          <ac:chgData name="정 수진" userId="5b945796d88b6d2c" providerId="LiveId" clId="{92C96CC0-6DC0-4D11-85DC-486CF2729940}" dt="2021-06-27T22:52:32.727" v="4153" actId="1036"/>
          <ac:spMkLst>
            <pc:docMk/>
            <pc:sldMk cId="3210724209" sldId="327"/>
            <ac:spMk id="29" creationId="{00000000-0000-0000-0000-000000000000}"/>
          </ac:spMkLst>
        </pc:spChg>
        <pc:spChg chg="mod">
          <ac:chgData name="정 수진" userId="5b945796d88b6d2c" providerId="LiveId" clId="{92C96CC0-6DC0-4D11-85DC-486CF2729940}" dt="2021-06-27T23:31:16.529" v="4854" actId="14100"/>
          <ac:spMkLst>
            <pc:docMk/>
            <pc:sldMk cId="3210724209" sldId="327"/>
            <ac:spMk id="30" creationId="{1A0B2837-3119-4DAF-B9B9-4FE55290DE09}"/>
          </ac:spMkLst>
        </pc:spChg>
        <pc:spChg chg="add mod">
          <ac:chgData name="정 수진" userId="5b945796d88b6d2c" providerId="LiveId" clId="{92C96CC0-6DC0-4D11-85DC-486CF2729940}" dt="2021-06-27T22:51:59.432" v="4110"/>
          <ac:spMkLst>
            <pc:docMk/>
            <pc:sldMk cId="3210724209" sldId="327"/>
            <ac:spMk id="32" creationId="{1DF673E7-5863-4E3E-A8D6-55C8C80F7EAD}"/>
          </ac:spMkLst>
        </pc:spChg>
        <pc:spChg chg="add mod">
          <ac:chgData name="정 수진" userId="5b945796d88b6d2c" providerId="LiveId" clId="{92C96CC0-6DC0-4D11-85DC-486CF2729940}" dt="2021-06-27T22:52:16.384" v="4138"/>
          <ac:spMkLst>
            <pc:docMk/>
            <pc:sldMk cId="3210724209" sldId="327"/>
            <ac:spMk id="34" creationId="{5E14CC26-88A0-4728-97F0-FE4C97E2B01B}"/>
          </ac:spMkLst>
        </pc:spChg>
        <pc:picChg chg="mod">
          <ac:chgData name="정 수진" userId="5b945796d88b6d2c" providerId="LiveId" clId="{92C96CC0-6DC0-4D11-85DC-486CF2729940}" dt="2021-06-27T22:52:32.727" v="4153" actId="1036"/>
          <ac:picMkLst>
            <pc:docMk/>
            <pc:sldMk cId="3210724209" sldId="327"/>
            <ac:picMk id="2" creationId="{00000000-0000-0000-0000-000000000000}"/>
          </ac:picMkLst>
        </pc:picChg>
        <pc:picChg chg="mod">
          <ac:chgData name="정 수진" userId="5b945796d88b6d2c" providerId="LiveId" clId="{92C96CC0-6DC0-4D11-85DC-486CF2729940}" dt="2021-06-27T23:30:15.839" v="4841" actId="14100"/>
          <ac:picMkLst>
            <pc:docMk/>
            <pc:sldMk cId="3210724209" sldId="327"/>
            <ac:picMk id="9" creationId="{00000000-0000-0000-0000-000000000000}"/>
          </ac:picMkLst>
        </pc:picChg>
        <pc:picChg chg="mod">
          <ac:chgData name="정 수진" userId="5b945796d88b6d2c" providerId="LiveId" clId="{92C96CC0-6DC0-4D11-85DC-486CF2729940}" dt="2021-06-27T22:52:32.727" v="4153" actId="1036"/>
          <ac:picMkLst>
            <pc:docMk/>
            <pc:sldMk cId="3210724209" sldId="327"/>
            <ac:picMk id="12" creationId="{00000000-0000-0000-0000-000000000000}"/>
          </ac:picMkLst>
        </pc:picChg>
        <pc:picChg chg="mod">
          <ac:chgData name="정 수진" userId="5b945796d88b6d2c" providerId="LiveId" clId="{92C96CC0-6DC0-4D11-85DC-486CF2729940}" dt="2021-06-27T22:52:32.727" v="4153" actId="1036"/>
          <ac:picMkLst>
            <pc:docMk/>
            <pc:sldMk cId="3210724209" sldId="327"/>
            <ac:picMk id="13" creationId="{00000000-0000-0000-0000-000000000000}"/>
          </ac:picMkLst>
        </pc:picChg>
        <pc:picChg chg="mod ord">
          <ac:chgData name="정 수진" userId="5b945796d88b6d2c" providerId="LiveId" clId="{92C96CC0-6DC0-4D11-85DC-486CF2729940}" dt="2021-06-27T22:52:32.727" v="4153" actId="1036"/>
          <ac:picMkLst>
            <pc:docMk/>
            <pc:sldMk cId="3210724209" sldId="327"/>
            <ac:picMk id="14" creationId="{00000000-0000-0000-0000-000000000000}"/>
          </ac:picMkLst>
        </pc:picChg>
        <pc:picChg chg="mod">
          <ac:chgData name="정 수진" userId="5b945796d88b6d2c" providerId="LiveId" clId="{92C96CC0-6DC0-4D11-85DC-486CF2729940}" dt="2021-06-27T22:52:32.727" v="4153" actId="1036"/>
          <ac:picMkLst>
            <pc:docMk/>
            <pc:sldMk cId="3210724209" sldId="327"/>
            <ac:picMk id="25" creationId="{00000000-0000-0000-0000-000000000000}"/>
          </ac:picMkLst>
        </pc:picChg>
        <pc:picChg chg="mod">
          <ac:chgData name="정 수진" userId="5b945796d88b6d2c" providerId="LiveId" clId="{92C96CC0-6DC0-4D11-85DC-486CF2729940}" dt="2021-06-27T22:52:32.727" v="4153" actId="1036"/>
          <ac:picMkLst>
            <pc:docMk/>
            <pc:sldMk cId="3210724209" sldId="327"/>
            <ac:picMk id="26" creationId="{00000000-0000-0000-0000-000000000000}"/>
          </ac:picMkLst>
        </pc:picChg>
        <pc:picChg chg="mod">
          <ac:chgData name="정 수진" userId="5b945796d88b6d2c" providerId="LiveId" clId="{92C96CC0-6DC0-4D11-85DC-486CF2729940}" dt="2021-06-27T22:52:32.727" v="4153" actId="1036"/>
          <ac:picMkLst>
            <pc:docMk/>
            <pc:sldMk cId="3210724209" sldId="327"/>
            <ac:picMk id="27" creationId="{00000000-0000-0000-0000-000000000000}"/>
          </ac:picMkLst>
        </pc:picChg>
        <pc:picChg chg="mod">
          <ac:chgData name="정 수진" userId="5b945796d88b6d2c" providerId="LiveId" clId="{92C96CC0-6DC0-4D11-85DC-486CF2729940}" dt="2021-06-27T22:52:32.727" v="4153" actId="1036"/>
          <ac:picMkLst>
            <pc:docMk/>
            <pc:sldMk cId="3210724209" sldId="327"/>
            <ac:picMk id="28" creationId="{00000000-0000-0000-0000-000000000000}"/>
          </ac:picMkLst>
        </pc:picChg>
        <pc:picChg chg="add mod">
          <ac:chgData name="정 수진" userId="5b945796d88b6d2c" providerId="LiveId" clId="{92C96CC0-6DC0-4D11-85DC-486CF2729940}" dt="2021-06-27T22:51:59.432" v="4110"/>
          <ac:picMkLst>
            <pc:docMk/>
            <pc:sldMk cId="3210724209" sldId="327"/>
            <ac:picMk id="31" creationId="{69211735-1EBB-4E04-9A34-C2574D6650D0}"/>
          </ac:picMkLst>
        </pc:picChg>
        <pc:picChg chg="add del mod">
          <ac:chgData name="정 수진" userId="5b945796d88b6d2c" providerId="LiveId" clId="{92C96CC0-6DC0-4D11-85DC-486CF2729940}" dt="2021-06-27T22:52:02.905" v="4111" actId="478"/>
          <ac:picMkLst>
            <pc:docMk/>
            <pc:sldMk cId="3210724209" sldId="327"/>
            <ac:picMk id="33" creationId="{87840D10-CAFB-4618-B4CF-8BC9EDF344D4}"/>
          </ac:picMkLst>
        </pc:picChg>
        <pc:picChg chg="add mod">
          <ac:chgData name="정 수진" userId="5b945796d88b6d2c" providerId="LiveId" clId="{92C96CC0-6DC0-4D11-85DC-486CF2729940}" dt="2021-06-27T22:52:40.539" v="4154"/>
          <ac:picMkLst>
            <pc:docMk/>
            <pc:sldMk cId="3210724209" sldId="327"/>
            <ac:picMk id="35" creationId="{833E06D7-2742-44D7-B121-F7AB642A56A6}"/>
          </ac:picMkLst>
        </pc:picChg>
      </pc:sldChg>
      <pc:sldChg chg="modSp add mod">
        <pc:chgData name="정 수진" userId="5b945796d88b6d2c" providerId="LiveId" clId="{92C96CC0-6DC0-4D11-85DC-486CF2729940}" dt="2021-06-27T23:25:51.968" v="4788" actId="20577"/>
        <pc:sldMkLst>
          <pc:docMk/>
          <pc:sldMk cId="1148895245" sldId="328"/>
        </pc:sldMkLst>
        <pc:spChg chg="mod">
          <ac:chgData name="정 수진" userId="5b945796d88b6d2c" providerId="LiveId" clId="{92C96CC0-6DC0-4D11-85DC-486CF2729940}" dt="2021-06-27T23:24:37.995" v="4765" actId="403"/>
          <ac:spMkLst>
            <pc:docMk/>
            <pc:sldMk cId="1148895245" sldId="328"/>
            <ac:spMk id="7" creationId="{A0670111-E2CF-4BD0-8F19-9AD5DC8A78E9}"/>
          </ac:spMkLst>
        </pc:spChg>
        <pc:spChg chg="mod">
          <ac:chgData name="정 수진" userId="5b945796d88b6d2c" providerId="LiveId" clId="{92C96CC0-6DC0-4D11-85DC-486CF2729940}" dt="2021-06-27T23:25:51.968" v="4788" actId="20577"/>
          <ac:spMkLst>
            <pc:docMk/>
            <pc:sldMk cId="1148895245" sldId="328"/>
            <ac:spMk id="17" creationId="{1A0B2837-3119-4DAF-B9B9-4FE55290DE09}"/>
          </ac:spMkLst>
        </pc:spChg>
      </pc:sldChg>
      <pc:sldChg chg="modSp add mod">
        <pc:chgData name="정 수진" userId="5b945796d88b6d2c" providerId="LiveId" clId="{92C96CC0-6DC0-4D11-85DC-486CF2729940}" dt="2021-06-27T23:26:54.032" v="4798" actId="115"/>
        <pc:sldMkLst>
          <pc:docMk/>
          <pc:sldMk cId="3154755576" sldId="329"/>
        </pc:sldMkLst>
        <pc:spChg chg="mod">
          <ac:chgData name="정 수진" userId="5b945796d88b6d2c" providerId="LiveId" clId="{92C96CC0-6DC0-4D11-85DC-486CF2729940}" dt="2021-06-27T23:24:42.876" v="4766" actId="403"/>
          <ac:spMkLst>
            <pc:docMk/>
            <pc:sldMk cId="3154755576" sldId="329"/>
            <ac:spMk id="7" creationId="{A0670111-E2CF-4BD0-8F19-9AD5DC8A78E9}"/>
          </ac:spMkLst>
        </pc:spChg>
        <pc:spChg chg="mod">
          <ac:chgData name="정 수진" userId="5b945796d88b6d2c" providerId="LiveId" clId="{92C96CC0-6DC0-4D11-85DC-486CF2729940}" dt="2021-06-27T23:26:35.901" v="4797" actId="1035"/>
          <ac:spMkLst>
            <pc:docMk/>
            <pc:sldMk cId="3154755576" sldId="329"/>
            <ac:spMk id="18" creationId="{00000000-0000-0000-0000-000000000000}"/>
          </ac:spMkLst>
        </pc:spChg>
        <pc:spChg chg="mod">
          <ac:chgData name="정 수진" userId="5b945796d88b6d2c" providerId="LiveId" clId="{92C96CC0-6DC0-4D11-85DC-486CF2729940}" dt="2021-06-27T23:26:54.032" v="4798" actId="115"/>
          <ac:spMkLst>
            <pc:docMk/>
            <pc:sldMk cId="3154755576" sldId="329"/>
            <ac:spMk id="40" creationId="{C3930D8F-4235-41FD-9BBA-22F0E7BCAD1E}"/>
          </ac:spMkLst>
        </pc:spChg>
      </pc:sldChg>
      <pc:sldChg chg="add">
        <pc:chgData name="정 수진" userId="5b945796d88b6d2c" providerId="LiveId" clId="{92C96CC0-6DC0-4D11-85DC-486CF2729940}" dt="2021-06-27T22:46:20.194" v="4077"/>
        <pc:sldMkLst>
          <pc:docMk/>
          <pc:sldMk cId="270272423" sldId="330"/>
        </pc:sldMkLst>
      </pc:sldChg>
      <pc:sldChg chg="addSp delSp modSp add mod">
        <pc:chgData name="정 수진" userId="5b945796d88b6d2c" providerId="LiveId" clId="{92C96CC0-6DC0-4D11-85DC-486CF2729940}" dt="2021-06-27T23:49:56.129" v="4939"/>
        <pc:sldMkLst>
          <pc:docMk/>
          <pc:sldMk cId="1856329393" sldId="331"/>
        </pc:sldMkLst>
        <pc:graphicFrameChg chg="add del mod">
          <ac:chgData name="정 수진" userId="5b945796d88b6d2c" providerId="LiveId" clId="{92C96CC0-6DC0-4D11-85DC-486CF2729940}" dt="2021-06-27T23:24:23.699" v="4764"/>
          <ac:graphicFrameMkLst>
            <pc:docMk/>
            <pc:sldMk cId="1856329393" sldId="331"/>
            <ac:graphicFrameMk id="3" creationId="{F3A4A0D8-EEDA-403B-8D7E-E91F411A2164}"/>
          </ac:graphicFrameMkLst>
        </pc:graphicFrameChg>
        <pc:graphicFrameChg chg="mod modGraphic">
          <ac:chgData name="정 수진" userId="5b945796d88b6d2c" providerId="LiveId" clId="{92C96CC0-6DC0-4D11-85DC-486CF2729940}" dt="2021-06-27T23:49:56.129" v="4939"/>
          <ac:graphicFrameMkLst>
            <pc:docMk/>
            <pc:sldMk cId="1856329393" sldId="331"/>
            <ac:graphicFrameMk id="10" creationId="{D886D58A-DE53-46D0-B7BC-816974132995}"/>
          </ac:graphicFrameMkLst>
        </pc:graphicFrameChg>
      </pc:sldChg>
      <pc:sldChg chg="modSp add mod">
        <pc:chgData name="정 수진" userId="5b945796d88b6d2c" providerId="LiveId" clId="{92C96CC0-6DC0-4D11-85DC-486CF2729940}" dt="2021-06-27T23:24:54.741" v="4771" actId="403"/>
        <pc:sldMkLst>
          <pc:docMk/>
          <pc:sldMk cId="4159782777" sldId="332"/>
        </pc:sldMkLst>
        <pc:spChg chg="mod">
          <ac:chgData name="정 수진" userId="5b945796d88b6d2c" providerId="LiveId" clId="{92C96CC0-6DC0-4D11-85DC-486CF2729940}" dt="2021-06-27T23:24:54.741" v="4771" actId="403"/>
          <ac:spMkLst>
            <pc:docMk/>
            <pc:sldMk cId="4159782777" sldId="332"/>
            <ac:spMk id="7" creationId="{A0670111-E2CF-4BD0-8F19-9AD5DC8A78E9}"/>
          </ac:spMkLst>
        </pc:spChg>
      </pc:sldChg>
      <pc:sldChg chg="modSp add mod">
        <pc:chgData name="정 수진" userId="5b945796d88b6d2c" providerId="LiveId" clId="{92C96CC0-6DC0-4D11-85DC-486CF2729940}" dt="2021-06-27T23:32:07.905" v="4903" actId="20577"/>
        <pc:sldMkLst>
          <pc:docMk/>
          <pc:sldMk cId="1372667471" sldId="333"/>
        </pc:sldMkLst>
        <pc:spChg chg="mod">
          <ac:chgData name="정 수진" userId="5b945796d88b6d2c" providerId="LiveId" clId="{92C96CC0-6DC0-4D11-85DC-486CF2729940}" dt="2021-06-27T23:32:07.905" v="4903" actId="20577"/>
          <ac:spMkLst>
            <pc:docMk/>
            <pc:sldMk cId="1372667471" sldId="333"/>
            <ac:spMk id="4" creationId="{1A0B2837-3119-4DAF-B9B9-4FE55290DE0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defRPr>
            </a:pPr>
            <a:r>
              <a:rPr lang="en-US" altLang="ko-KR" dirty="0"/>
              <a:t>&lt;</a:t>
            </a:r>
            <a:r>
              <a:rPr lang="ko-KR" altLang="en-US" dirty="0"/>
              <a:t>전통시장 체감지수</a:t>
            </a:r>
            <a:r>
              <a:rPr lang="en-US" altLang="ko-KR" dirty="0"/>
              <a:t>&gt;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농산물</c:v>
                </c:pt>
              </c:strCache>
            </c:strRef>
          </c:tx>
          <c:spPr>
            <a:solidFill>
              <a:schemeClr val="accent2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2019 1분기</c:v>
                </c:pt>
                <c:pt idx="1">
                  <c:v>2019 2분기</c:v>
                </c:pt>
                <c:pt idx="2">
                  <c:v>2019 3분기</c:v>
                </c:pt>
                <c:pt idx="3">
                  <c:v>2019 4분기</c:v>
                </c:pt>
                <c:pt idx="4">
                  <c:v>2020 1분기</c:v>
                </c:pt>
                <c:pt idx="5">
                  <c:v>2020 2분기</c:v>
                </c:pt>
                <c:pt idx="6">
                  <c:v>2020 3분기</c:v>
                </c:pt>
                <c:pt idx="7">
                  <c:v>2020 4분기</c:v>
                </c:pt>
                <c:pt idx="8">
                  <c:v>2021 1분기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61.70000000000001</c:v>
                </c:pt>
                <c:pt idx="1">
                  <c:v>60.433333333333337</c:v>
                </c:pt>
                <c:pt idx="2">
                  <c:v>60.466666666666661</c:v>
                </c:pt>
                <c:pt idx="3">
                  <c:v>70.666666666666671</c:v>
                </c:pt>
                <c:pt idx="4">
                  <c:v>46.466666666666661</c:v>
                </c:pt>
                <c:pt idx="5">
                  <c:v>88.733333333333334</c:v>
                </c:pt>
                <c:pt idx="6">
                  <c:v>58.5</c:v>
                </c:pt>
                <c:pt idx="7">
                  <c:v>68.100000000000009</c:v>
                </c:pt>
                <c:pt idx="8">
                  <c:v>46.266666666666673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37-4198-B38F-920982C5D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축산물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2019 1분기</c:v>
                </c:pt>
                <c:pt idx="1">
                  <c:v>2019 2분기</c:v>
                </c:pt>
                <c:pt idx="2">
                  <c:v>2019 3분기</c:v>
                </c:pt>
                <c:pt idx="3">
                  <c:v>2019 4분기</c:v>
                </c:pt>
                <c:pt idx="4">
                  <c:v>2020 1분기</c:v>
                </c:pt>
                <c:pt idx="5">
                  <c:v>2020 2분기</c:v>
                </c:pt>
                <c:pt idx="6">
                  <c:v>2020 3분기</c:v>
                </c:pt>
                <c:pt idx="7">
                  <c:v>2020 4분기</c:v>
                </c:pt>
                <c:pt idx="8">
                  <c:v>2021 1분기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58.033333333333331</c:v>
                </c:pt>
                <c:pt idx="1">
                  <c:v>57.5</c:v>
                </c:pt>
                <c:pt idx="2">
                  <c:v>64.399999999999991</c:v>
                </c:pt>
                <c:pt idx="3">
                  <c:v>68.166666666666671</c:v>
                </c:pt>
                <c:pt idx="4">
                  <c:v>50</c:v>
                </c:pt>
                <c:pt idx="5">
                  <c:v>91</c:v>
                </c:pt>
                <c:pt idx="6">
                  <c:v>66.833333333333329</c:v>
                </c:pt>
                <c:pt idx="7">
                  <c:v>65.566666666666663</c:v>
                </c:pt>
                <c:pt idx="8">
                  <c:v>48.5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37-4198-B38F-920982C5DD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수산물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2019 1분기</c:v>
                </c:pt>
                <c:pt idx="1">
                  <c:v>2019 2분기</c:v>
                </c:pt>
                <c:pt idx="2">
                  <c:v>2019 3분기</c:v>
                </c:pt>
                <c:pt idx="3">
                  <c:v>2019 4분기</c:v>
                </c:pt>
                <c:pt idx="4">
                  <c:v>2020 1분기</c:v>
                </c:pt>
                <c:pt idx="5">
                  <c:v>2020 2분기</c:v>
                </c:pt>
                <c:pt idx="6">
                  <c:v>2020 3분기</c:v>
                </c:pt>
                <c:pt idx="7">
                  <c:v>2020 4분기</c:v>
                </c:pt>
                <c:pt idx="8">
                  <c:v>2021 1분기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60.533333333333339</c:v>
                </c:pt>
                <c:pt idx="1">
                  <c:v>52.633333333333333</c:v>
                </c:pt>
                <c:pt idx="2">
                  <c:v>60.766666666666673</c:v>
                </c:pt>
                <c:pt idx="3">
                  <c:v>80.3</c:v>
                </c:pt>
                <c:pt idx="4">
                  <c:v>47.333333333333336</c:v>
                </c:pt>
                <c:pt idx="5">
                  <c:v>87.733333333333334</c:v>
                </c:pt>
                <c:pt idx="6">
                  <c:v>64.166666666666671</c:v>
                </c:pt>
                <c:pt idx="7">
                  <c:v>69.833333333333329</c:v>
                </c:pt>
                <c:pt idx="8">
                  <c:v>39.5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37-4198-B38F-920982C5DDA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가공식품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2019 1분기</c:v>
                </c:pt>
                <c:pt idx="1">
                  <c:v>2019 2분기</c:v>
                </c:pt>
                <c:pt idx="2">
                  <c:v>2019 3분기</c:v>
                </c:pt>
                <c:pt idx="3">
                  <c:v>2019 4분기</c:v>
                </c:pt>
                <c:pt idx="4">
                  <c:v>2020 1분기</c:v>
                </c:pt>
                <c:pt idx="5">
                  <c:v>2020 2분기</c:v>
                </c:pt>
                <c:pt idx="6">
                  <c:v>2020 3분기</c:v>
                </c:pt>
                <c:pt idx="7">
                  <c:v>2020 4분기</c:v>
                </c:pt>
                <c:pt idx="8">
                  <c:v>2021 1분기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59.699999999999996</c:v>
                </c:pt>
                <c:pt idx="1">
                  <c:v>60.933333333333337</c:v>
                </c:pt>
                <c:pt idx="2">
                  <c:v>63.199999999999996</c:v>
                </c:pt>
                <c:pt idx="3">
                  <c:v>73.3</c:v>
                </c:pt>
                <c:pt idx="4">
                  <c:v>46.5</c:v>
                </c:pt>
                <c:pt idx="5">
                  <c:v>89.266666666666666</c:v>
                </c:pt>
                <c:pt idx="6">
                  <c:v>58.199999999999996</c:v>
                </c:pt>
                <c:pt idx="7">
                  <c:v>67.733333333333334</c:v>
                </c:pt>
                <c:pt idx="8">
                  <c:v>46.366666666666667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37-4198-B38F-920982C5D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773264512"/>
        <c:axId val="1773257856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총합계</c:v>
                </c:pt>
              </c:strCache>
            </c:strRef>
          </c:tx>
          <c:spPr>
            <a:ln w="28575" cap="rnd">
              <a:solidFill>
                <a:schemeClr val="accent2">
                  <a:shade val="53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2019 1분기</c:v>
                </c:pt>
                <c:pt idx="1">
                  <c:v>2019 2분기</c:v>
                </c:pt>
                <c:pt idx="2">
                  <c:v>2019 3분기</c:v>
                </c:pt>
                <c:pt idx="3">
                  <c:v>2019 4분기</c:v>
                </c:pt>
                <c:pt idx="4">
                  <c:v>2020 1분기</c:v>
                </c:pt>
                <c:pt idx="5">
                  <c:v>2020 2분기</c:v>
                </c:pt>
                <c:pt idx="6">
                  <c:v>2020 3분기</c:v>
                </c:pt>
                <c:pt idx="7">
                  <c:v>2020 4분기</c:v>
                </c:pt>
                <c:pt idx="8">
                  <c:v>2021 1분기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59.991666666666667</c:v>
                </c:pt>
                <c:pt idx="1">
                  <c:v>57.875</c:v>
                </c:pt>
                <c:pt idx="2">
                  <c:v>62.208333333333329</c:v>
                </c:pt>
                <c:pt idx="3">
                  <c:v>73.108333333333334</c:v>
                </c:pt>
                <c:pt idx="4">
                  <c:v>47.575000000000003</c:v>
                </c:pt>
                <c:pt idx="5">
                  <c:v>89.183333333333337</c:v>
                </c:pt>
                <c:pt idx="6">
                  <c:v>61.924999999999997</c:v>
                </c:pt>
                <c:pt idx="7">
                  <c:v>67.808333333333337</c:v>
                </c:pt>
                <c:pt idx="8">
                  <c:v>45.158333333333339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437-4198-B38F-920982C5D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3264512"/>
        <c:axId val="1773257856"/>
      </c:lineChart>
      <c:catAx>
        <c:axId val="177326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defRPr>
            </a:pPr>
            <a:endParaRPr lang="ko-KR"/>
          </a:p>
        </c:txPr>
        <c:crossAx val="1773257856"/>
        <c:crosses val="autoZero"/>
        <c:auto val="1"/>
        <c:lblAlgn val="ctr"/>
        <c:lblOffset val="100"/>
        <c:noMultiLvlLbl val="0"/>
      </c:catAx>
      <c:valAx>
        <c:axId val="177325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defRPr>
            </a:pPr>
            <a:endParaRPr lang="ko-KR"/>
          </a:p>
        </c:txPr>
        <c:crossAx val="177326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22225">
      <a:solidFill>
        <a:srgbClr val="A1C4E3"/>
      </a:solidFill>
    </a:ln>
    <a:effectLst/>
  </c:spPr>
  <c:txPr>
    <a:bodyPr/>
    <a:lstStyle/>
    <a:p>
      <a:pPr>
        <a:defRPr>
          <a:latin typeface="DX경필명조B" panose="02010606000101010101" pitchFamily="2" charset="-127"/>
          <a:ea typeface="DX경필명조B" panose="02010606000101010101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46B82-3DDB-4121-B54B-88AA605F3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66DEF5-0596-4B3A-91DE-2EFB4425F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CCA91-170D-458E-B21E-DAB1D964C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096E7-DF05-47EB-A2E7-3F94A42A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5918B-0813-452F-97B0-DA45EA44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940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7D53D-175F-4C1F-B856-DFA5A74C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9A6EBC-EA6F-4465-BEEF-AC3BB1C06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62BED-00B0-4518-B2FB-C7C9BA96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2EDD20-7463-428A-AAF5-CF85117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F2A79-FEBF-47C5-932E-BDC2ED22A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998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E423B6-480F-402F-B803-4C6806C05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664BA-31B2-4CD4-A32C-6BF25485D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9F207-40EA-4F6A-8EA4-A46C60289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930EE-B38E-4220-8275-6C939D11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323C7-8627-420E-9DF9-EDC53EAA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774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392B6-0353-48B1-A4FB-3B916615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DBB06-397F-4C08-BA49-C17078643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649E6-46D5-4742-AD3C-C15AAE87C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67ED0-3080-4655-AE16-3EE7490C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E1FC0-61A6-4CBB-951B-8049E57B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977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47058-3A7D-45CF-A547-5A2C5294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B7822-1F87-449C-85C6-762AA744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1D644-C03D-45A5-91EC-F1C68E1E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A405A7-5673-40D8-A110-1BD7F511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F53533-2039-4AA6-B27D-F288B62E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163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5DE72-42EF-42F2-8A4D-A5C2CA14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24FA2C-CB56-4D4B-9133-899CC365E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A8899-F436-49E5-8EB6-0269F0D2B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7F18C8-7E70-47EF-8DA8-B8161E437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F9B6F-282F-4EFC-B5B1-510DE71FC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1DDCD-F572-4D2F-B039-8D17F1FB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034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BDBAA-F0A8-43D7-ADD6-13969A9C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98CDAD-34EC-4002-8C7C-A5EB7DC1E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730D30-B09B-4792-844E-2B793155C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E21C00-FD39-4440-A96A-926878A46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21C7C6-6EB8-430F-890E-D9415F95B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3F9334-F19E-4354-B3D2-C3E6D9EDF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603AFB-7D00-4F86-964D-3BD7C96D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1F68B8-C3B0-498A-9863-CCFDEB33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1049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8F9DB-B266-494B-B0C2-2CE71B01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E16FB6-0671-4358-B3DB-3CB37957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70FE2A-AF81-4B2F-B208-2930CC31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E8F5E1-3F82-4597-8905-CDE1F78B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920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20CE41-AE6C-4DE7-9304-6A15A882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F86B17-1657-4EA9-9793-BD587197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7F067-4CFE-46DD-B972-5068C958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479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C3498-B612-4183-82E8-588823BF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7AE01F-5769-47B5-ADE1-8770E590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5B992E-A050-4C33-AC82-56F21E52E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C4BCA7-1BAD-48AA-AD07-D8F1922E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98BC1A-93AA-494F-984A-1E7ACF6C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6850C9-BBDC-4BB7-91BF-2D445B75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635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38AC9-B32F-46F5-AD19-ADF4B1E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A91CF5-641B-45F5-A32D-E1B3F7277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1A411C-5BB4-4996-A34D-3144319C2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4B3790-DE9A-4536-B1B2-632385DF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22EA0-FD37-49D2-A35D-84A46170F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0CC764-2C9C-46FE-B428-E67953B5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7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460E56-3AD7-48E8-A9CE-B15422D3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63922-7A0C-40EE-BD37-CA59A0EAE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897FD-08E4-4C8B-B4B5-278BE0578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Saturday, April 30, 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E93C16-D3E2-4CAF-8EB0-DA3838046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2E2D05-EDF4-4509-9325-CC2F63D66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9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microsoft.com/office/2007/relationships/hdphoto" Target="../media/hdphoto1.wdp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microsoft.com/office/2007/relationships/hdphoto" Target="../media/hdphoto1.wdp"/><Relationship Id="rId5" Type="http://schemas.openxmlformats.org/officeDocument/2006/relationships/image" Target="../media/image35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.png"/><Relationship Id="rId5" Type="http://schemas.openxmlformats.org/officeDocument/2006/relationships/image" Target="../media/image44.png"/><Relationship Id="rId10" Type="http://schemas.openxmlformats.org/officeDocument/2006/relationships/image" Target="../media/image3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7.png"/><Relationship Id="rId7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.png"/><Relationship Id="rId4" Type="http://schemas.openxmlformats.org/officeDocument/2006/relationships/image" Target="../media/image58.png"/><Relationship Id="rId9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68.png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5.wdp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microsoft.com/office/2007/relationships/hdphoto" Target="../media/hdphoto1.wdp"/><Relationship Id="rId4" Type="http://schemas.openxmlformats.org/officeDocument/2006/relationships/image" Target="../media/image72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5.wdp"/><Relationship Id="rId7" Type="http://schemas.openxmlformats.org/officeDocument/2006/relationships/image" Target="../media/image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0.png"/><Relationship Id="rId7" Type="http://schemas.openxmlformats.org/officeDocument/2006/relationships/image" Target="../media/image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3.png"/><Relationship Id="rId7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microsoft.com/office/2007/relationships/hdphoto" Target="../media/hdphoto1.wdp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86.png"/><Relationship Id="rId9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0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91.png"/><Relationship Id="rId4" Type="http://schemas.openxmlformats.org/officeDocument/2006/relationships/image" Target="../media/image69.png"/><Relationship Id="rId9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85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bioinformaticsandme.tistory.com/296" TargetMode="External"/><Relationship Id="rId13" Type="http://schemas.openxmlformats.org/officeDocument/2006/relationships/image" Target="../media/image1.png"/><Relationship Id="rId18" Type="http://schemas.microsoft.com/office/2007/relationships/hdphoto" Target="../media/hdphoto1.wdp"/><Relationship Id="rId3" Type="http://schemas.openxmlformats.org/officeDocument/2006/relationships/image" Target="../media/image102.jpeg"/><Relationship Id="rId7" Type="http://schemas.openxmlformats.org/officeDocument/2006/relationships/hyperlink" Target="https://www.mk.co.kr/news/business/view/2020/11/1178514/" TargetMode="External"/><Relationship Id="rId12" Type="http://schemas.openxmlformats.org/officeDocument/2006/relationships/hyperlink" Target="https://kr.lovepik.com/" TargetMode="External"/><Relationship Id="rId17" Type="http://schemas.openxmlformats.org/officeDocument/2006/relationships/image" Target="../media/image4.png"/><Relationship Id="rId2" Type="http://schemas.openxmlformats.org/officeDocument/2006/relationships/image" Target="../media/image101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iz.chosun.com/site/data/html_dir/2020/12/28/2020122800943.html" TargetMode="External"/><Relationship Id="rId11" Type="http://schemas.openxmlformats.org/officeDocument/2006/relationships/hyperlink" Target="https://www.logoyogo.com/" TargetMode="External"/><Relationship Id="rId5" Type="http://schemas.openxmlformats.org/officeDocument/2006/relationships/hyperlink" Target="http://www.datasom.co.kr/news/articleView.html?idxno=112942" TargetMode="External"/><Relationship Id="rId15" Type="http://schemas.openxmlformats.org/officeDocument/2006/relationships/image" Target="../media/image105.png"/><Relationship Id="rId10" Type="http://schemas.openxmlformats.org/officeDocument/2006/relationships/hyperlink" Target="https://www.crowdpic.net/" TargetMode="External"/><Relationship Id="rId4" Type="http://schemas.openxmlformats.org/officeDocument/2006/relationships/image" Target="../media/image103.png"/><Relationship Id="rId9" Type="http://schemas.openxmlformats.org/officeDocument/2006/relationships/hyperlink" Target="https://www.flaticon.com/kr/" TargetMode="External"/><Relationship Id="rId1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chart" Target="../charts/chart1.xml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A51D628-262B-4AB6-A7F5-E082A3B6C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96" y="3359020"/>
            <a:ext cx="1788807" cy="1788807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EA8E638-FBEE-4FF7-934B-641F39B3F6E9}"/>
              </a:ext>
            </a:extLst>
          </p:cNvPr>
          <p:cNvSpPr/>
          <p:nvPr/>
        </p:nvSpPr>
        <p:spPr>
          <a:xfrm>
            <a:off x="2222499" y="1575949"/>
            <a:ext cx="7747000" cy="1346200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24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날씨 데이터를 활용한 모바일 전통시장 </a:t>
            </a:r>
            <a:r>
              <a:rPr lang="en-US" altLang="ko-KR" sz="28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</a:t>
            </a:r>
            <a:r>
              <a:rPr lang="ko-KR" altLang="en-US" sz="28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또바기</a:t>
            </a:r>
            <a:r>
              <a:rPr lang="en-US" altLang="ko-KR" sz="28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’</a:t>
            </a:r>
            <a:endParaRPr lang="ko-KR" altLang="en-US" sz="2400" b="1" dirty="0">
              <a:ln/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6748E6-57EE-4BCA-9F35-431D128775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836" y="5391020"/>
            <a:ext cx="1710164" cy="13479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439157-2D39-43CD-A1EC-B98C06E846C2}"/>
              </a:ext>
            </a:extLst>
          </p:cNvPr>
          <p:cNvSpPr txBox="1"/>
          <p:nvPr/>
        </p:nvSpPr>
        <p:spPr>
          <a:xfrm>
            <a:off x="9128908" y="6098555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언제나 한결같이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이제 당신의 곁으로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13" name="Picture 2" descr="건국대학교 로고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3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0DB7AEE1-3EEA-4D3D-9639-1D3CF5CD2513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전처리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81" y="2403094"/>
            <a:ext cx="1182427" cy="11824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4" y="2403561"/>
            <a:ext cx="1182914" cy="1181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1" y="2403094"/>
            <a:ext cx="4272758" cy="142920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588934" y="3653751"/>
            <a:ext cx="1053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DX경필명조B" panose="020B0600000101010101" charset="-127"/>
                <a:ea typeface="DX경필명조B" panose="020B0600000101010101" charset="-127"/>
              </a:rPr>
              <a:t>buy2018_1</a:t>
            </a:r>
          </a:p>
          <a:p>
            <a:pPr algn="ctr"/>
            <a:r>
              <a:rPr lang="en-US" altLang="ko-KR" sz="1400" dirty="0">
                <a:latin typeface="DX경필명조B" panose="020B0600000101010101" charset="-127"/>
                <a:ea typeface="DX경필명조B" panose="020B0600000101010101" charset="-127"/>
              </a:rPr>
              <a:t>buy2018_2</a:t>
            </a:r>
          </a:p>
          <a:p>
            <a:pPr algn="ctr"/>
            <a:r>
              <a:rPr lang="en-US" altLang="ko-KR" sz="1400" dirty="0">
                <a:latin typeface="DX경필명조B" panose="020B0600000101010101" charset="-127"/>
                <a:ea typeface="DX경필명조B" panose="020B0600000101010101" charset="-127"/>
              </a:rPr>
              <a:t>buy2019_1</a:t>
            </a:r>
          </a:p>
          <a:p>
            <a:pPr algn="ctr"/>
            <a:r>
              <a:rPr lang="en-US" altLang="ko-KR" sz="1400" dirty="0">
                <a:latin typeface="DX경필명조B" panose="020B0600000101010101" charset="-127"/>
                <a:ea typeface="DX경필명조B" panose="020B0600000101010101" charset="-127"/>
              </a:rPr>
              <a:t>buy2019_2</a:t>
            </a:r>
            <a:endParaRPr lang="ko-KR" altLang="en-US" sz="1400" dirty="0">
              <a:latin typeface="DX경필명조B" panose="020B0600000101010101" charset="-127"/>
              <a:ea typeface="DX경필명조B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1267" y="3653848"/>
            <a:ext cx="90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>
                <a:latin typeface="DX경필명조B" panose="020B0600000101010101" charset="-127"/>
                <a:ea typeface="DX경필명조B" panose="020B0600000101010101" charset="-127"/>
              </a:rPr>
              <a:t>buydata</a:t>
            </a:r>
            <a:endParaRPr lang="ko-KR" altLang="en-US" sz="1600" dirty="0">
              <a:latin typeface="DX경필명조B" panose="020B0600000101010101" charset="-127"/>
              <a:ea typeface="DX경필명조B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67539" y="3839010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DX경필명조B" panose="020B0600000101010101" charset="-127"/>
                <a:ea typeface="DX경필명조B" panose="020B0600000101010101" charset="-127"/>
              </a:rPr>
              <a:t>&lt; </a:t>
            </a:r>
            <a:r>
              <a:rPr lang="ko-KR" altLang="en-US" sz="1600" dirty="0">
                <a:latin typeface="DX경필명조B" panose="020B0600000101010101" charset="-127"/>
                <a:ea typeface="DX경필명조B" panose="020B0600000101010101" charset="-127"/>
              </a:rPr>
              <a:t>연령대별 데이터 추출 결과 </a:t>
            </a:r>
            <a:r>
              <a:rPr lang="en-US" altLang="ko-KR" sz="1600" dirty="0">
                <a:latin typeface="DX경필명조B" panose="020B0600000101010101" charset="-127"/>
                <a:ea typeface="DX경필명조B" panose="020B0600000101010101" charset="-127"/>
              </a:rPr>
              <a:t>&gt;</a:t>
            </a:r>
            <a:endParaRPr lang="ko-KR" altLang="en-US" sz="1600" dirty="0">
              <a:latin typeface="DX경필명조B" panose="020B0600000101010101" charset="-127"/>
              <a:ea typeface="DX경필명조B" panose="020B0600000101010101" charset="-127"/>
            </a:endParaRPr>
          </a:p>
        </p:txBody>
      </p:sp>
      <p:sp>
        <p:nvSpPr>
          <p:cNvPr id="23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484609" y="1293909"/>
            <a:ext cx="2448000" cy="489092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/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변수 제거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2" t="15257" r="21334" b="14838"/>
          <a:stretch/>
        </p:blipFill>
        <p:spPr>
          <a:xfrm>
            <a:off x="1029735" y="987021"/>
            <a:ext cx="904874" cy="9366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EE5A79-5C77-4035-AB3D-5B510CF09B57}"/>
              </a:ext>
            </a:extLst>
          </p:cNvPr>
          <p:cNvSpPr/>
          <p:nvPr/>
        </p:nvSpPr>
        <p:spPr>
          <a:xfrm>
            <a:off x="8649049" y="3559719"/>
            <a:ext cx="639351" cy="256695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B18CD2-B00B-4FF0-96F6-BD15CAB34E4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56932" y="2640227"/>
            <a:ext cx="836214" cy="9327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221EFF-83EF-480E-873F-FF88A19EA9C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0982" y="2640227"/>
            <a:ext cx="836214" cy="93271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5B3E24-75F0-4292-B4EE-FCD337437CBE}"/>
              </a:ext>
            </a:extLst>
          </p:cNvPr>
          <p:cNvGrpSpPr/>
          <p:nvPr/>
        </p:nvGrpSpPr>
        <p:grpSpPr>
          <a:xfrm>
            <a:off x="2829346" y="4533270"/>
            <a:ext cx="7335700" cy="1574607"/>
            <a:chOff x="6692891" y="4334782"/>
            <a:chExt cx="4419868" cy="1574607"/>
          </a:xfrm>
        </p:grpSpPr>
        <p:sp>
          <p:nvSpPr>
            <p:cNvPr id="15" name="사각형: 둥근 모서리 3">
              <a:extLst>
                <a:ext uri="{FF2B5EF4-FFF2-40B4-BE49-F238E27FC236}">
                  <a16:creationId xmlns:a16="http://schemas.microsoft.com/office/drawing/2014/main" id="{AAF05A4B-14DE-4AD2-B568-DDF6403CCDDB}"/>
                </a:ext>
              </a:extLst>
            </p:cNvPr>
            <p:cNvSpPr/>
            <p:nvPr/>
          </p:nvSpPr>
          <p:spPr>
            <a:xfrm>
              <a:off x="6840001" y="4334782"/>
              <a:ext cx="4272758" cy="549656"/>
            </a:xfrm>
            <a:prstGeom prst="roundRect">
              <a:avLst>
                <a:gd name="adj" fmla="val 10178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연령대 데이터 간의 개수 차이 존재</a:t>
              </a:r>
              <a:endPara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6F5F916-60EC-43B9-AEAE-E86836455446}"/>
                </a:ext>
              </a:extLst>
            </p:cNvPr>
            <p:cNvSpPr/>
            <p:nvPr/>
          </p:nvSpPr>
          <p:spPr>
            <a:xfrm>
              <a:off x="6962557" y="4871572"/>
              <a:ext cx="4068966" cy="1037817"/>
            </a:xfrm>
            <a:prstGeom prst="roundRect">
              <a:avLst/>
            </a:prstGeom>
            <a:noFill/>
            <a:ln>
              <a:solidFill>
                <a:srgbClr val="0186B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특히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, 60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대의 데이터의 차이가 심함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FF000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60</a:t>
              </a:r>
              <a:r>
                <a:rPr lang="ko-KR" altLang="en-US" sz="1600" dirty="0">
                  <a:solidFill>
                    <a:srgbClr val="FF000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대 데이터 제외</a:t>
              </a:r>
              <a:r>
                <a:rPr lang="en-US" altLang="ko-KR" sz="1600" dirty="0">
                  <a:solidFill>
                    <a:srgbClr val="FF0000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.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F14644-3A3A-405A-820A-8B0085EC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2891" y="4843137"/>
              <a:ext cx="686564" cy="520968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28" name="Picture 2" descr="건국대학교 로고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31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0DB7AEE1-3EEA-4D3D-9639-1D3CF5CD2513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전처리</a:t>
            </a:r>
          </a:p>
        </p:txBody>
      </p:sp>
      <p:sp>
        <p:nvSpPr>
          <p:cNvPr id="35" name="사각형: 둥근 모서리 84">
            <a:extLst>
              <a:ext uri="{FF2B5EF4-FFF2-40B4-BE49-F238E27FC236}">
                <a16:creationId xmlns:a16="http://schemas.microsoft.com/office/drawing/2014/main" id="{4745B650-CF1D-45FF-B7FD-A2EC5C53214B}"/>
              </a:ext>
            </a:extLst>
          </p:cNvPr>
          <p:cNvSpPr/>
          <p:nvPr/>
        </p:nvSpPr>
        <p:spPr>
          <a:xfrm>
            <a:off x="1383821" y="2085256"/>
            <a:ext cx="989741" cy="3437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중분류</a:t>
            </a: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295371"/>
              </p:ext>
            </p:extLst>
          </p:nvPr>
        </p:nvGraphicFramePr>
        <p:xfrm>
          <a:off x="1383821" y="2637162"/>
          <a:ext cx="989741" cy="20643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989741">
                  <a:extLst>
                    <a:ext uri="{9D8B030D-6E8A-4147-A177-3AD203B41FA5}">
                      <a16:colId xmlns:a16="http://schemas.microsoft.com/office/drawing/2014/main" val="4179275683"/>
                    </a:ext>
                  </a:extLst>
                </a:gridCol>
              </a:tblGrid>
              <a:tr h="290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lt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중분류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37373"/>
                  </a:ext>
                </a:extLst>
              </a:tr>
              <a:tr h="290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건강식품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81720"/>
                  </a:ext>
                </a:extLst>
              </a:tr>
              <a:tr h="290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건해산물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597360"/>
                  </a:ext>
                </a:extLst>
              </a:tr>
              <a:tr h="290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견과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건과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293732"/>
                  </a:ext>
                </a:extLst>
              </a:tr>
              <a:tr h="2909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⁝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93770"/>
                  </a:ext>
                </a:extLst>
              </a:tr>
              <a:tr h="290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차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781983"/>
                  </a:ext>
                </a:extLst>
              </a:tr>
              <a:tr h="290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채소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316854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298773"/>
              </p:ext>
            </p:extLst>
          </p:nvPr>
        </p:nvGraphicFramePr>
        <p:xfrm>
          <a:off x="3016638" y="2639084"/>
          <a:ext cx="8112899" cy="208978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4179275683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130367299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3643047606"/>
                    </a:ext>
                  </a:extLst>
                </a:gridCol>
                <a:gridCol w="480899">
                  <a:extLst>
                    <a:ext uri="{9D8B030D-6E8A-4147-A177-3AD203B41FA5}">
                      <a16:colId xmlns:a16="http://schemas.microsoft.com/office/drawing/2014/main" val="1426275878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88719890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5238398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912194634"/>
                    </a:ext>
                  </a:extLst>
                </a:gridCol>
              </a:tblGrid>
              <a:tr h="30480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lt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소분류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총</a:t>
                      </a:r>
                      <a:r>
                        <a:rPr lang="ko-KR" altLang="en-US" sz="1400" b="1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lt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개수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37373"/>
                  </a:ext>
                </a:extLst>
              </a:tr>
              <a:tr h="298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감마리놀렌산 영양제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건강즙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건강즙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녹용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홍삼절편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홍삼정과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환자식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35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81720"/>
                  </a:ext>
                </a:extLst>
              </a:tr>
              <a:tr h="298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건어물 건새우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건어물 노가리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건어물 마른오징어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해조류 미역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해초류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10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597360"/>
                  </a:ext>
                </a:extLst>
              </a:tr>
              <a:tr h="298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감말랭이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건대추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건망고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반건조고구마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혼합견과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17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293732"/>
                  </a:ext>
                </a:extLst>
              </a:tr>
              <a:tr h="274320"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⁝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3770"/>
                  </a:ext>
                </a:extLst>
              </a:tr>
              <a:tr h="298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곡물차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과실차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녹차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허브차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홍차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22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781983"/>
                  </a:ext>
                </a:extLst>
              </a:tr>
              <a:tr h="298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감자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고추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피망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파프리카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기타 농산물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헛개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가시오가피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호박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28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316854"/>
                  </a:ext>
                </a:extLst>
              </a:tr>
            </a:tbl>
          </a:graphicData>
        </a:graphic>
      </p:graphicFrame>
      <p:sp>
        <p:nvSpPr>
          <p:cNvPr id="18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484609" y="1293909"/>
            <a:ext cx="2448000" cy="489092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/>
                <a:solidFill>
                  <a:schemeClr val="tx1"/>
                </a:solidFill>
                <a:latin typeface="DX경필명조B" panose="020B0600000101010101" charset="-127"/>
                <a:ea typeface="DX경필명조B" panose="020B0600000101010101" charset="-127"/>
                <a:cs typeface="조선일보명조" panose="02030304000000000000" pitchFamily="18" charset="-127"/>
              </a:rPr>
              <a:t>변수 추가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2" t="15257" r="21334" b="14838"/>
          <a:stretch/>
        </p:blipFill>
        <p:spPr>
          <a:xfrm>
            <a:off x="1029735" y="987021"/>
            <a:ext cx="904874" cy="936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96FBA-71E0-46D5-8759-0130776C6F36}"/>
              </a:ext>
            </a:extLst>
          </p:cNvPr>
          <p:cNvSpPr txBox="1"/>
          <p:nvPr/>
        </p:nvSpPr>
        <p:spPr>
          <a:xfrm>
            <a:off x="2241113" y="5396849"/>
            <a:ext cx="319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소분류 상위 카테고리 필요   </a:t>
            </a:r>
            <a:r>
              <a:rPr lang="ko-KR" altLang="en-US" b="1" dirty="0">
                <a:solidFill>
                  <a:srgbClr val="0186BA"/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→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110E3F6-99BD-45C7-AB47-05EF685F7B3A}"/>
              </a:ext>
            </a:extLst>
          </p:cNvPr>
          <p:cNvSpPr/>
          <p:nvPr/>
        </p:nvSpPr>
        <p:spPr>
          <a:xfrm>
            <a:off x="5567082" y="4962169"/>
            <a:ext cx="5154706" cy="1238692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대형마트의 카테고리를 참고하여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186BA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중분류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를 데이터에 </a:t>
            </a:r>
            <a:r>
              <a:rPr lang="ko-KR" altLang="en-US" dirty="0">
                <a:solidFill>
                  <a:srgbClr val="0186BA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추가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4DAD127-79CC-42FF-B5A1-828DCA4B4A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010" y="3301280"/>
            <a:ext cx="446803" cy="4983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16" name="Picture 2" descr="건국대학교 로고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25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0DB7AEE1-3EEA-4D3D-9639-1D3CF5CD2513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전처리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31157" y="2175907"/>
            <a:ext cx="2880000" cy="21659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190"/>
          <a:stretch/>
        </p:blipFill>
        <p:spPr>
          <a:xfrm>
            <a:off x="6645703" y="2175908"/>
            <a:ext cx="4551044" cy="21659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34439" y="3972580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2018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일별 </a:t>
            </a:r>
            <a:r>
              <a:rPr lang="ko-KR" altLang="en-US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기상데이터</a:t>
            </a:r>
            <a:endParaRPr lang="en-US" altLang="ko-KR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일별 </a:t>
            </a:r>
            <a:r>
              <a:rPr lang="ko-KR" altLang="en-US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기상데이터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9015" y="4355462"/>
            <a:ext cx="2544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일자별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데이터 추출 결과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6111" y="4363851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해당 일자의 기상청의 예보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31157" y="5044957"/>
            <a:ext cx="2880000" cy="338554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1905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강수량 데이터에 </a:t>
            </a:r>
            <a:r>
              <a:rPr lang="ko-KR" altLang="en-US" sz="1600" dirty="0" err="1"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결측치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존재</a:t>
            </a:r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0D01E1-B57D-42F7-A0AD-8CABF0F2968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9086" y="3042720"/>
            <a:ext cx="483606" cy="539412"/>
          </a:xfrm>
          <a:prstGeom prst="rect">
            <a:avLst/>
          </a:prstGeom>
        </p:spPr>
      </p:pic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C888A21E-0FA1-4B6C-A143-EB72AE5AD983}"/>
              </a:ext>
            </a:extLst>
          </p:cNvPr>
          <p:cNvSpPr/>
          <p:nvPr/>
        </p:nvSpPr>
        <p:spPr>
          <a:xfrm rot="5400000">
            <a:off x="4528543" y="5441328"/>
            <a:ext cx="285226" cy="338554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3">
            <a:extLst>
              <a:ext uri="{FF2B5EF4-FFF2-40B4-BE49-F238E27FC236}">
                <a16:creationId xmlns:a16="http://schemas.microsoft.com/office/drawing/2014/main" id="{6659E1D3-0475-4586-9AE4-22F0BCA1EAE1}"/>
              </a:ext>
            </a:extLst>
          </p:cNvPr>
          <p:cNvSpPr/>
          <p:nvPr/>
        </p:nvSpPr>
        <p:spPr>
          <a:xfrm>
            <a:off x="3231157" y="5834496"/>
            <a:ext cx="2880000" cy="338554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1905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기상청 예보 확인</a:t>
            </a:r>
          </a:p>
        </p:txBody>
      </p: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FE4D0AA1-7DC5-4BF8-89EF-494F8676451E}"/>
              </a:ext>
            </a:extLst>
          </p:cNvPr>
          <p:cNvSpPr/>
          <p:nvPr/>
        </p:nvSpPr>
        <p:spPr>
          <a:xfrm rot="5400000">
            <a:off x="8778612" y="5441328"/>
            <a:ext cx="285226" cy="338554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사각형: 둥근 모서리 3">
            <a:extLst>
              <a:ext uri="{FF2B5EF4-FFF2-40B4-BE49-F238E27FC236}">
                <a16:creationId xmlns:a16="http://schemas.microsoft.com/office/drawing/2014/main" id="{3AA6D3EF-F06D-4D07-9F08-00FEEA51D3CC}"/>
              </a:ext>
            </a:extLst>
          </p:cNvPr>
          <p:cNvSpPr/>
          <p:nvPr/>
        </p:nvSpPr>
        <p:spPr>
          <a:xfrm>
            <a:off x="7331978" y="5047702"/>
            <a:ext cx="3189680" cy="338554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1905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NA = </a:t>
            </a:r>
            <a:r>
              <a:rPr lang="ko-KR" altLang="en-US" sz="1600" dirty="0" err="1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무강수</a:t>
            </a:r>
            <a:r>
              <a:rPr lang="ko-KR" altLang="en-US" sz="14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임을</a:t>
            </a:r>
            <a:r>
              <a:rPr lang="ko-KR" altLang="en-US" sz="14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확인</a:t>
            </a:r>
            <a:endParaRPr lang="ko-KR" altLang="en-US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27" name="사각형: 둥근 모서리 3">
            <a:extLst>
              <a:ext uri="{FF2B5EF4-FFF2-40B4-BE49-F238E27FC236}">
                <a16:creationId xmlns:a16="http://schemas.microsoft.com/office/drawing/2014/main" id="{4E0174D3-51C8-44DA-9770-E95744A01933}"/>
              </a:ext>
            </a:extLst>
          </p:cNvPr>
          <p:cNvSpPr/>
          <p:nvPr/>
        </p:nvSpPr>
        <p:spPr>
          <a:xfrm>
            <a:off x="7331978" y="5834496"/>
            <a:ext cx="3189680" cy="338554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1905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결측치</a:t>
            </a:r>
            <a:r>
              <a:rPr lang="ko-KR" altLang="en-US" sz="16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= 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으로 처리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6D0181-7E6D-4CDC-8FC0-B97C36200F2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07" y="2688879"/>
            <a:ext cx="1182914" cy="1181960"/>
          </a:xfrm>
          <a:prstGeom prst="rect">
            <a:avLst/>
          </a:prstGeom>
        </p:spPr>
      </p:pic>
      <p:sp>
        <p:nvSpPr>
          <p:cNvPr id="21" name="사각형: 둥근 모서리 3">
            <a:extLst>
              <a:ext uri="{FF2B5EF4-FFF2-40B4-BE49-F238E27FC236}">
                <a16:creationId xmlns:a16="http://schemas.microsoft.com/office/drawing/2014/main" id="{7184F1F9-4F91-4209-A396-832B1FC81B1A}"/>
              </a:ext>
            </a:extLst>
          </p:cNvPr>
          <p:cNvSpPr/>
          <p:nvPr/>
        </p:nvSpPr>
        <p:spPr>
          <a:xfrm>
            <a:off x="1484608" y="1293909"/>
            <a:ext cx="3153893" cy="489092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ln/>
                <a:solidFill>
                  <a:schemeClr val="tx1"/>
                </a:solidFill>
                <a:latin typeface="DX경필명조B" panose="020B0600000101010101" charset="-127"/>
                <a:ea typeface="DX경필명조B" panose="020B0600000101010101" charset="-127"/>
                <a:cs typeface="조선일보명조" panose="02030304000000000000" pitchFamily="18" charset="-127"/>
              </a:rPr>
              <a:t>결측치</a:t>
            </a:r>
            <a:r>
              <a:rPr lang="ko-KR" altLang="en-US" sz="1900" b="1" dirty="0">
                <a:ln/>
                <a:solidFill>
                  <a:schemeClr val="tx1"/>
                </a:solidFill>
                <a:latin typeface="DX경필명조B" panose="020B0600000101010101" charset="-127"/>
                <a:ea typeface="DX경필명조B" panose="020B0600000101010101" charset="-127"/>
                <a:cs typeface="조선일보명조" panose="02030304000000000000" pitchFamily="18" charset="-127"/>
              </a:rPr>
              <a:t> 제거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2" t="15257" r="21334" b="14838"/>
          <a:stretch/>
        </p:blipFill>
        <p:spPr>
          <a:xfrm>
            <a:off x="1029735" y="987021"/>
            <a:ext cx="904874" cy="9366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1" name="Picture 2" descr="건국대학교 로고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2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381" y="2141068"/>
            <a:ext cx="1825475" cy="21632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129" y="2141068"/>
            <a:ext cx="1825475" cy="21632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0DB7AEE1-3EEA-4D3D-9639-1D3CF5CD2513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전처리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5448" y="3995583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2018_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  <a:endParaRPr lang="en-US" altLang="ko-KR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2019_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0774" y="4318483"/>
            <a:ext cx="142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결측치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행 출력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633" r="31260"/>
          <a:stretch/>
        </p:blipFill>
        <p:spPr>
          <a:xfrm>
            <a:off x="7708068" y="2141069"/>
            <a:ext cx="3821136" cy="216328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7851165" y="4326872"/>
            <a:ext cx="3534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해당 일자의 기상청 미세먼지 측정값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54457" y="4326872"/>
            <a:ext cx="1175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결측치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대체</a:t>
            </a:r>
          </a:p>
        </p:txBody>
      </p:sp>
      <p:sp>
        <p:nvSpPr>
          <p:cNvPr id="19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484608" y="1293909"/>
            <a:ext cx="3153893" cy="489092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ln/>
                <a:solidFill>
                  <a:schemeClr val="tx1"/>
                </a:solidFill>
                <a:latin typeface="DX경필명조B" panose="020B0600000101010101" charset="-127"/>
                <a:ea typeface="DX경필명조B" panose="020B0600000101010101" charset="-127"/>
                <a:cs typeface="조선일보명조" panose="02030304000000000000" pitchFamily="18" charset="-127"/>
              </a:rPr>
              <a:t>결측치</a:t>
            </a:r>
            <a:r>
              <a:rPr lang="ko-KR" altLang="en-US" sz="1900" b="1" dirty="0">
                <a:ln/>
                <a:solidFill>
                  <a:schemeClr val="tx1"/>
                </a:solidFill>
                <a:latin typeface="DX경필명조B" panose="020B0600000101010101" charset="-127"/>
                <a:ea typeface="DX경필명조B" panose="020B0600000101010101" charset="-127"/>
                <a:cs typeface="조선일보명조" panose="02030304000000000000" pitchFamily="18" charset="-127"/>
              </a:rPr>
              <a:t> 제거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2" t="15257" r="21334" b="14838"/>
          <a:stretch/>
        </p:blipFill>
        <p:spPr>
          <a:xfrm>
            <a:off x="1029735" y="987021"/>
            <a:ext cx="904874" cy="9366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0D0F33-4301-4CDC-AE0E-22E592EAE25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35" y="2688879"/>
            <a:ext cx="1182914" cy="11819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3C4AC6-50BF-41CE-A35A-90D56AB29C7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29086" y="3097215"/>
            <a:ext cx="483606" cy="5394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7CD65E-EEF3-47DB-BFD3-F4053848F36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0189" y="3097215"/>
            <a:ext cx="483606" cy="539412"/>
          </a:xfrm>
          <a:prstGeom prst="rect">
            <a:avLst/>
          </a:prstGeom>
        </p:spPr>
      </p:pic>
      <p:sp>
        <p:nvSpPr>
          <p:cNvPr id="24" name="사각형: 둥근 모서리 3">
            <a:extLst>
              <a:ext uri="{FF2B5EF4-FFF2-40B4-BE49-F238E27FC236}">
                <a16:creationId xmlns:a16="http://schemas.microsoft.com/office/drawing/2014/main" id="{05DF075C-59D3-49C9-953F-0947DDEA6714}"/>
              </a:ext>
            </a:extLst>
          </p:cNvPr>
          <p:cNvSpPr/>
          <p:nvPr/>
        </p:nvSpPr>
        <p:spPr>
          <a:xfrm>
            <a:off x="2928846" y="5108434"/>
            <a:ext cx="2880000" cy="880492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1905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미세먼지 데이터에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결측치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존재</a:t>
            </a:r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31" name="사각형: 둥근 모서리 3">
            <a:extLst>
              <a:ext uri="{FF2B5EF4-FFF2-40B4-BE49-F238E27FC236}">
                <a16:creationId xmlns:a16="http://schemas.microsoft.com/office/drawing/2014/main" id="{A7E1610A-D97E-41BC-B706-0DD97A7E4F87}"/>
              </a:ext>
            </a:extLst>
          </p:cNvPr>
          <p:cNvSpPr/>
          <p:nvPr/>
        </p:nvSpPr>
        <p:spPr>
          <a:xfrm>
            <a:off x="7705418" y="5057287"/>
            <a:ext cx="3168000" cy="982786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1905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186BA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“Random Forest”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를 통해</a:t>
            </a:r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결측치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처리</a:t>
            </a:r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9E0653D1-3A29-4632-835D-DC97D0BF9A58}"/>
              </a:ext>
            </a:extLst>
          </p:cNvPr>
          <p:cNvSpPr/>
          <p:nvPr/>
        </p:nvSpPr>
        <p:spPr>
          <a:xfrm>
            <a:off x="6309762" y="5364105"/>
            <a:ext cx="265693" cy="3385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1B8857C2-1E75-4900-8449-4025106961F6}"/>
              </a:ext>
            </a:extLst>
          </p:cNvPr>
          <p:cNvSpPr/>
          <p:nvPr/>
        </p:nvSpPr>
        <p:spPr>
          <a:xfrm>
            <a:off x="6518809" y="5364105"/>
            <a:ext cx="265693" cy="3385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F7570BB4-1CDA-44D4-B6D3-F3839EE67F75}"/>
              </a:ext>
            </a:extLst>
          </p:cNvPr>
          <p:cNvSpPr/>
          <p:nvPr/>
        </p:nvSpPr>
        <p:spPr>
          <a:xfrm>
            <a:off x="6729762" y="5358144"/>
            <a:ext cx="265693" cy="3385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B75DEBBE-8F15-45A4-9259-1A35EB5FE0A0}"/>
              </a:ext>
            </a:extLst>
          </p:cNvPr>
          <p:cNvSpPr/>
          <p:nvPr/>
        </p:nvSpPr>
        <p:spPr>
          <a:xfrm>
            <a:off x="6938809" y="5358144"/>
            <a:ext cx="265693" cy="3385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6" name="Picture 2" descr="건국대학교 로고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4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0DB7AEE1-3EEA-4D3D-9639-1D3CF5CD2513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전처리</a:t>
            </a:r>
          </a:p>
        </p:txBody>
      </p:sp>
      <p:sp>
        <p:nvSpPr>
          <p:cNvPr id="15" name="사각형: 둥근 모서리 84">
            <a:extLst>
              <a:ext uri="{FF2B5EF4-FFF2-40B4-BE49-F238E27FC236}">
                <a16:creationId xmlns:a16="http://schemas.microsoft.com/office/drawing/2014/main" id="{4745B650-CF1D-45FF-B7FD-A2EC5C53214B}"/>
              </a:ext>
            </a:extLst>
          </p:cNvPr>
          <p:cNvSpPr/>
          <p:nvPr/>
        </p:nvSpPr>
        <p:spPr>
          <a:xfrm>
            <a:off x="1811925" y="2208256"/>
            <a:ext cx="990000" cy="3437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성별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609840"/>
              </p:ext>
            </p:extLst>
          </p:nvPr>
        </p:nvGraphicFramePr>
        <p:xfrm>
          <a:off x="1815665" y="3067279"/>
          <a:ext cx="990000" cy="88669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990000">
                  <a:extLst>
                    <a:ext uri="{9D8B030D-6E8A-4147-A177-3AD203B41FA5}">
                      <a16:colId xmlns:a16="http://schemas.microsoft.com/office/drawing/2014/main" val="4179275683"/>
                    </a:ext>
                  </a:extLst>
                </a:gridCol>
              </a:tblGrid>
              <a:tr h="290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lt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+mn-cs"/>
                        </a:rPr>
                        <a:t>성별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37373"/>
                  </a:ext>
                </a:extLst>
              </a:tr>
              <a:tr h="2909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F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81720"/>
                  </a:ext>
                </a:extLst>
              </a:tr>
              <a:tr h="2909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M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59736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33342"/>
              </p:ext>
            </p:extLst>
          </p:nvPr>
        </p:nvGraphicFramePr>
        <p:xfrm>
          <a:off x="3706447" y="3045640"/>
          <a:ext cx="1704560" cy="88669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52280">
                  <a:extLst>
                    <a:ext uri="{9D8B030D-6E8A-4147-A177-3AD203B41FA5}">
                      <a16:colId xmlns:a16="http://schemas.microsoft.com/office/drawing/2014/main" val="4179275683"/>
                    </a:ext>
                  </a:extLst>
                </a:gridCol>
                <a:gridCol w="852280">
                  <a:extLst>
                    <a:ext uri="{9D8B030D-6E8A-4147-A177-3AD203B41FA5}">
                      <a16:colId xmlns:a16="http://schemas.microsoft.com/office/drawing/2014/main" val="1665732016"/>
                    </a:ext>
                  </a:extLst>
                </a:gridCol>
              </a:tblGrid>
              <a:tr h="290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lt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+mn-cs"/>
                        </a:rPr>
                        <a:t>여성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lt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+mn-cs"/>
                        </a:rPr>
                        <a:t>남성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37373"/>
                  </a:ext>
                </a:extLst>
              </a:tr>
              <a:tr h="2909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81720"/>
                  </a:ext>
                </a:extLst>
              </a:tr>
              <a:tr h="2909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597360"/>
                  </a:ext>
                </a:extLst>
              </a:tr>
            </a:tbl>
          </a:graphicData>
        </a:graphic>
      </p:graphicFrame>
      <p:sp>
        <p:nvSpPr>
          <p:cNvPr id="19" name="사각형: 둥근 모서리 84">
            <a:extLst>
              <a:ext uri="{FF2B5EF4-FFF2-40B4-BE49-F238E27FC236}">
                <a16:creationId xmlns:a16="http://schemas.microsoft.com/office/drawing/2014/main" id="{4745B650-CF1D-45FF-B7FD-A2EC5C53214B}"/>
              </a:ext>
            </a:extLst>
          </p:cNvPr>
          <p:cNvSpPr/>
          <p:nvPr/>
        </p:nvSpPr>
        <p:spPr>
          <a:xfrm>
            <a:off x="5910153" y="2224893"/>
            <a:ext cx="990000" cy="343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연령대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951379"/>
              </p:ext>
            </p:extLst>
          </p:nvPr>
        </p:nvGraphicFramePr>
        <p:xfrm>
          <a:off x="5910153" y="2714988"/>
          <a:ext cx="990000" cy="150234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990000">
                  <a:extLst>
                    <a:ext uri="{9D8B030D-6E8A-4147-A177-3AD203B41FA5}">
                      <a16:colId xmlns:a16="http://schemas.microsoft.com/office/drawing/2014/main" val="4179275683"/>
                    </a:ext>
                  </a:extLst>
                </a:gridCol>
              </a:tblGrid>
              <a:tr h="31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연령대</a:t>
                      </a:r>
                      <a:endParaRPr lang="ko-KR" altLang="en-US" sz="1200" b="0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37373"/>
                  </a:ext>
                </a:extLst>
              </a:tr>
              <a:tr h="29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81720"/>
                  </a:ext>
                </a:extLst>
              </a:tr>
              <a:tr h="29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30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597360"/>
                  </a:ext>
                </a:extLst>
              </a:tr>
              <a:tr h="29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40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293732"/>
                  </a:ext>
                </a:extLst>
              </a:tr>
              <a:tr h="29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50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9377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59642"/>
              </p:ext>
            </p:extLst>
          </p:nvPr>
        </p:nvGraphicFramePr>
        <p:xfrm>
          <a:off x="7637014" y="2714988"/>
          <a:ext cx="3034388" cy="150234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758597">
                  <a:extLst>
                    <a:ext uri="{9D8B030D-6E8A-4147-A177-3AD203B41FA5}">
                      <a16:colId xmlns:a16="http://schemas.microsoft.com/office/drawing/2014/main" val="4179275683"/>
                    </a:ext>
                  </a:extLst>
                </a:gridCol>
                <a:gridCol w="758597">
                  <a:extLst>
                    <a:ext uri="{9D8B030D-6E8A-4147-A177-3AD203B41FA5}">
                      <a16:colId xmlns:a16="http://schemas.microsoft.com/office/drawing/2014/main" val="2365570388"/>
                    </a:ext>
                  </a:extLst>
                </a:gridCol>
                <a:gridCol w="758597">
                  <a:extLst>
                    <a:ext uri="{9D8B030D-6E8A-4147-A177-3AD203B41FA5}">
                      <a16:colId xmlns:a16="http://schemas.microsoft.com/office/drawing/2014/main" val="3452250396"/>
                    </a:ext>
                  </a:extLst>
                </a:gridCol>
                <a:gridCol w="758597">
                  <a:extLst>
                    <a:ext uri="{9D8B030D-6E8A-4147-A177-3AD203B41FA5}">
                      <a16:colId xmlns:a16="http://schemas.microsoft.com/office/drawing/2014/main" val="4261557235"/>
                    </a:ext>
                  </a:extLst>
                </a:gridCol>
              </a:tblGrid>
              <a:tr h="311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20</a:t>
                      </a:r>
                      <a:r>
                        <a:rPr lang="ko-KR" altLang="en-US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30</a:t>
                      </a:r>
                      <a:r>
                        <a:rPr lang="ko-KR" altLang="en-US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40</a:t>
                      </a:r>
                      <a:r>
                        <a:rPr lang="ko-KR" altLang="en-US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50</a:t>
                      </a:r>
                      <a:r>
                        <a:rPr lang="ko-KR" altLang="en-US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37373"/>
                  </a:ext>
                </a:extLst>
              </a:tr>
              <a:tr h="29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81720"/>
                  </a:ext>
                </a:extLst>
              </a:tr>
              <a:tr h="29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597360"/>
                  </a:ext>
                </a:extLst>
              </a:tr>
              <a:tr h="29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293732"/>
                  </a:ext>
                </a:extLst>
              </a:tr>
              <a:tr h="29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93770"/>
                  </a:ext>
                </a:extLst>
              </a:tr>
            </a:tbl>
          </a:graphicData>
        </a:graphic>
      </p:graphicFrame>
      <p:sp>
        <p:nvSpPr>
          <p:cNvPr id="22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484608" y="1293909"/>
            <a:ext cx="3154067" cy="489092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/>
                <a:solidFill>
                  <a:schemeClr val="tx1"/>
                </a:solidFill>
                <a:latin typeface="DX경필명조B" panose="020B0600000101010101" charset="-127"/>
                <a:ea typeface="DX경필명조B" panose="020B0600000101010101" charset="-127"/>
                <a:cs typeface="조선일보명조" panose="02030304000000000000" pitchFamily="18" charset="-127"/>
              </a:rPr>
              <a:t>dummy </a:t>
            </a:r>
            <a:r>
              <a:rPr lang="ko-KR" altLang="en-US" sz="2000" b="1" dirty="0" err="1">
                <a:ln/>
                <a:solidFill>
                  <a:schemeClr val="tx1"/>
                </a:solidFill>
                <a:latin typeface="DX경필명조B" panose="020B0600000101010101" charset="-127"/>
                <a:ea typeface="DX경필명조B" panose="020B0600000101010101" charset="-127"/>
                <a:cs typeface="조선일보명조" panose="02030304000000000000" pitchFamily="18" charset="-127"/>
              </a:rPr>
              <a:t>변수화</a:t>
            </a:r>
            <a:endParaRPr lang="ko-KR" altLang="en-US" sz="2000" b="1" dirty="0">
              <a:ln/>
              <a:solidFill>
                <a:schemeClr val="tx1"/>
              </a:solidFill>
              <a:latin typeface="DX경필명조B" panose="020B0600000101010101" charset="-127"/>
              <a:ea typeface="DX경필명조B" panose="020B0600000101010101" charset="-127"/>
              <a:cs typeface="조선일보명조" panose="02030304000000000000" pitchFamily="18" charset="-127"/>
            </a:endParaRPr>
          </a:p>
        </p:txBody>
      </p:sp>
      <p:sp>
        <p:nvSpPr>
          <p:cNvPr id="26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811925" y="4798175"/>
            <a:ext cx="3595341" cy="1042316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28575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범주형 데이터인 성별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연령대를</a:t>
            </a:r>
            <a:endParaRPr lang="en-US" altLang="ko-KR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양적 데이터로 변환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2" t="15257" r="21334" b="14838"/>
          <a:stretch/>
        </p:blipFill>
        <p:spPr>
          <a:xfrm>
            <a:off x="1029735" y="987021"/>
            <a:ext cx="904874" cy="9366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5A0531-FAD7-45AC-B9DF-CB829954FA8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4253" y="3219282"/>
            <a:ext cx="483606" cy="5394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5F7E14-18B2-4219-8505-E50117BDA41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6780" y="3240921"/>
            <a:ext cx="483606" cy="539412"/>
          </a:xfrm>
          <a:prstGeom prst="rect">
            <a:avLst/>
          </a:prstGeom>
        </p:spPr>
      </p:pic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D34DCAF0-1128-4C73-B483-445B661D57B6}"/>
              </a:ext>
            </a:extLst>
          </p:cNvPr>
          <p:cNvSpPr/>
          <p:nvPr/>
        </p:nvSpPr>
        <p:spPr>
          <a:xfrm>
            <a:off x="6018131" y="5150056"/>
            <a:ext cx="265693" cy="3385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7996D397-95CB-4184-921A-B0FAF5F06AC9}"/>
              </a:ext>
            </a:extLst>
          </p:cNvPr>
          <p:cNvSpPr/>
          <p:nvPr/>
        </p:nvSpPr>
        <p:spPr>
          <a:xfrm>
            <a:off x="6236136" y="5150056"/>
            <a:ext cx="265693" cy="3385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사각형: 둥근 모서리 3">
            <a:extLst>
              <a:ext uri="{FF2B5EF4-FFF2-40B4-BE49-F238E27FC236}">
                <a16:creationId xmlns:a16="http://schemas.microsoft.com/office/drawing/2014/main" id="{41293E59-1BD8-4599-83D7-BFAE69A5CBBB}"/>
              </a:ext>
            </a:extLst>
          </p:cNvPr>
          <p:cNvSpPr/>
          <p:nvPr/>
        </p:nvSpPr>
        <p:spPr>
          <a:xfrm>
            <a:off x="7026780" y="4798175"/>
            <a:ext cx="2880000" cy="338554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1905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다중 공선성의 문제 발생</a:t>
            </a:r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90C0F1FF-BC4E-4A89-B25C-92358B1D12BB}"/>
              </a:ext>
            </a:extLst>
          </p:cNvPr>
          <p:cNvSpPr/>
          <p:nvPr/>
        </p:nvSpPr>
        <p:spPr>
          <a:xfrm rot="5400000">
            <a:off x="8324167" y="5193977"/>
            <a:ext cx="285226" cy="338554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">
            <a:extLst>
              <a:ext uri="{FF2B5EF4-FFF2-40B4-BE49-F238E27FC236}">
                <a16:creationId xmlns:a16="http://schemas.microsoft.com/office/drawing/2014/main" id="{BEA7EFD2-8EFB-4AFC-85D5-16BD665E5384}"/>
              </a:ext>
            </a:extLst>
          </p:cNvPr>
          <p:cNvSpPr/>
          <p:nvPr/>
        </p:nvSpPr>
        <p:spPr>
          <a:xfrm>
            <a:off x="7011400" y="5611185"/>
            <a:ext cx="2880000" cy="338554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1905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CC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남성</a:t>
            </a:r>
            <a:r>
              <a:rPr lang="en-US" altLang="ko-KR" sz="1600" dirty="0">
                <a:solidFill>
                  <a:srgbClr val="CC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, 50</a:t>
            </a:r>
            <a:r>
              <a:rPr lang="ko-KR" altLang="en-US" sz="1600" dirty="0">
                <a:solidFill>
                  <a:srgbClr val="CC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대 열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삭제</a:t>
            </a:r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5" name="Picture 2" descr="건국대학교 로고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12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0DB7AEE1-3EEA-4D3D-9639-1D3CF5CD2513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최종 데이터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41F7EF-A162-4437-A613-9C453A578CDE}"/>
              </a:ext>
            </a:extLst>
          </p:cNvPr>
          <p:cNvGrpSpPr/>
          <p:nvPr/>
        </p:nvGrpSpPr>
        <p:grpSpPr>
          <a:xfrm>
            <a:off x="1123977" y="1581325"/>
            <a:ext cx="4356504" cy="4110604"/>
            <a:chOff x="758190" y="1328576"/>
            <a:chExt cx="4779492" cy="461412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51" y="2865921"/>
              <a:ext cx="1080000" cy="10800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714" y="1328576"/>
              <a:ext cx="1080000" cy="108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714" y="4403266"/>
              <a:ext cx="1080000" cy="10800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01655" y="2403014"/>
              <a:ext cx="1212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구매이력</a:t>
              </a:r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데이터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8190" y="3940359"/>
              <a:ext cx="1499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종관기상관측 데이터</a:t>
              </a:r>
              <a:endPara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(ASOS)</a:t>
              </a:r>
              <a:endPara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04062" y="5481039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미세먼지 데이터</a:t>
              </a:r>
              <a:endPara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(PM 10)</a:t>
              </a:r>
              <a:endPara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682" y="2325921"/>
              <a:ext cx="2160000" cy="216000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5" name="톱니 모양의 오른쪽 화살표 34"/>
            <p:cNvSpPr/>
            <p:nvPr/>
          </p:nvSpPr>
          <p:spPr>
            <a:xfrm rot="2100000">
              <a:off x="2290593" y="2286955"/>
              <a:ext cx="1070702" cy="457345"/>
            </a:xfrm>
            <a:prstGeom prst="notchedRightArrow">
              <a:avLst>
                <a:gd name="adj1" fmla="val 50000"/>
                <a:gd name="adj2" fmla="val 64579"/>
              </a:avLst>
            </a:prstGeom>
            <a:gradFill flip="none" rotWithShape="1">
              <a:gsLst>
                <a:gs pos="0">
                  <a:schemeClr val="bg1"/>
                </a:gs>
                <a:gs pos="55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6" name="톱니 모양의 오른쪽 화살표 35"/>
            <p:cNvSpPr/>
            <p:nvPr/>
          </p:nvSpPr>
          <p:spPr>
            <a:xfrm>
              <a:off x="2298170" y="3216946"/>
              <a:ext cx="986907" cy="457345"/>
            </a:xfrm>
            <a:prstGeom prst="notchedRightArrow">
              <a:avLst>
                <a:gd name="adj1" fmla="val 50000"/>
                <a:gd name="adj2" fmla="val 64579"/>
              </a:avLst>
            </a:prstGeom>
            <a:gradFill flip="none" rotWithShape="1">
              <a:gsLst>
                <a:gs pos="0">
                  <a:schemeClr val="bg1"/>
                </a:gs>
                <a:gs pos="55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7" name="톱니 모양의 오른쪽 화살표 36"/>
            <p:cNvSpPr/>
            <p:nvPr/>
          </p:nvSpPr>
          <p:spPr>
            <a:xfrm rot="20160000">
              <a:off x="2303941" y="4349582"/>
              <a:ext cx="1023874" cy="457345"/>
            </a:xfrm>
            <a:prstGeom prst="notchedRightArrow">
              <a:avLst>
                <a:gd name="adj1" fmla="val 50000"/>
                <a:gd name="adj2" fmla="val 64579"/>
              </a:avLst>
            </a:prstGeom>
            <a:gradFill flip="none" rotWithShape="1">
              <a:gsLst>
                <a:gs pos="0">
                  <a:schemeClr val="bg1"/>
                </a:gs>
                <a:gs pos="55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25443" y="4492537"/>
              <a:ext cx="1864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  <a:cs typeface="조선일보명조" panose="02030304000000000000" pitchFamily="18" charset="-127"/>
                </a:rPr>
                <a:t>buy_total_data</a:t>
              </a:r>
              <a:endPara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조선일보명조" panose="02030304000000000000" pitchFamily="18" charset="-127"/>
              </a:endParaRP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6277286" y="1242427"/>
          <a:ext cx="4932000" cy="478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3590589112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674129377"/>
                    </a:ext>
                  </a:extLst>
                </a:gridCol>
              </a:tblGrid>
              <a:tr h="3775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buy_total_data</a:t>
                      </a:r>
                      <a:endParaRPr lang="ko-KR" altLang="en-US" sz="18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35587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중분류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소분류를 구분하는 상위 카테고리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703578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소분류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구매건수를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구분하는 카테고리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769312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구매건수</a:t>
                      </a:r>
                      <a:endParaRPr lang="ko-KR" altLang="en-US" sz="14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어떤 제품을 구매한 건수의 일 합계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147388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여성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성별이 여성인 경우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로 표시됨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124684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남성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성별이 남성인 경우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으로 표시됨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97923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연령이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20~29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세의 구매자 여부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37603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30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연령이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30~39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세의 구매자 여부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089212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40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연령이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40~49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세의 구매자 여부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559699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50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대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연령이 </a:t>
                      </a:r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50~59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세의 구매자 여부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86694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기온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평균 기온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128427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습도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상대 습도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432023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강수량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일일 강수량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704054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미세먼지농도</a:t>
                      </a:r>
                      <a:endParaRPr lang="ko-KR" altLang="en-US" sz="140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일 평균 미세먼지 농도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46438"/>
                  </a:ext>
                </a:extLst>
              </a:tr>
              <a:tr h="315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풍속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일 평균 풍속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452238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22" name="Picture 2" descr="건국대학교 로고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429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2FB02BB-D6F7-48F4-A973-1F3D4545D735}"/>
              </a:ext>
            </a:extLst>
          </p:cNvPr>
          <p:cNvGrpSpPr/>
          <p:nvPr/>
        </p:nvGrpSpPr>
        <p:grpSpPr>
          <a:xfrm>
            <a:off x="1296979" y="1813395"/>
            <a:ext cx="4487700" cy="3673005"/>
            <a:chOff x="729413" y="1634868"/>
            <a:chExt cx="4990768" cy="398570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9D01B18-E24D-41BE-92CC-DF6436327684}"/>
                </a:ext>
              </a:extLst>
            </p:cNvPr>
            <p:cNvGrpSpPr/>
            <p:nvPr/>
          </p:nvGrpSpPr>
          <p:grpSpPr>
            <a:xfrm>
              <a:off x="729413" y="2021820"/>
              <a:ext cx="4990768" cy="3598755"/>
              <a:chOff x="6387881" y="1663718"/>
              <a:chExt cx="5471329" cy="383642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1A9A619-7FCE-43C4-A5A0-ADDF0478F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87881" y="1663718"/>
                <a:ext cx="5471329" cy="3836424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F2D352-B20F-4299-AD6F-37D18C6EDF1F}"/>
                  </a:ext>
                </a:extLst>
              </p:cNvPr>
              <p:cNvSpPr txBox="1"/>
              <p:nvPr/>
            </p:nvSpPr>
            <p:spPr>
              <a:xfrm>
                <a:off x="6594992" y="1881145"/>
                <a:ext cx="527114" cy="58464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EF7"/>
                    </a:solidFill>
                    <a:effectLst/>
                    <a:uLnTx/>
                    <a:uFillTx/>
                    <a:latin typeface="DX경필명조B" panose="02010606000101010101" pitchFamily="2" charset="-127"/>
                    <a:ea typeface="DX경필명조B" panose="02010606000101010101" pitchFamily="2" charset="-127"/>
                    <a:cs typeface="+mn-cs"/>
                  </a:rPr>
                  <a:t>과일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BC9017-F6A0-463E-849E-FBF19EDAA758}"/>
                  </a:ext>
                </a:extLst>
              </p:cNvPr>
              <p:cNvSpPr txBox="1"/>
              <p:nvPr/>
            </p:nvSpPr>
            <p:spPr>
              <a:xfrm>
                <a:off x="7021834" y="2274958"/>
                <a:ext cx="527114" cy="58464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EF7"/>
                    </a:solidFill>
                    <a:effectLst/>
                    <a:uLnTx/>
                    <a:uFillTx/>
                    <a:latin typeface="DX경필명조B" panose="02010606000101010101" pitchFamily="2" charset="-127"/>
                    <a:ea typeface="DX경필명조B" panose="02010606000101010101" pitchFamily="2" charset="-127"/>
                    <a:cs typeface="+mn-cs"/>
                  </a:rPr>
                  <a:t>채소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FA65C2-0441-4CEB-A1B7-B807ECDF6697}"/>
                  </a:ext>
                </a:extLst>
              </p:cNvPr>
              <p:cNvSpPr txBox="1"/>
              <p:nvPr/>
            </p:nvSpPr>
            <p:spPr>
              <a:xfrm>
                <a:off x="7450784" y="3663867"/>
                <a:ext cx="491973" cy="105324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EF7"/>
                    </a:solidFill>
                    <a:effectLst/>
                    <a:uLnTx/>
                    <a:uFillTx/>
                    <a:latin typeface="DX경필명조B" panose="02010606000101010101" pitchFamily="2" charset="-127"/>
                    <a:ea typeface="DX경필명조B" panose="02010606000101010101" pitchFamily="2" charset="-127"/>
                    <a:cs typeface="+mn-cs"/>
                  </a:rPr>
                  <a:t>반찬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EF7"/>
                    </a:solidFill>
                    <a:effectLst/>
                    <a:uLnTx/>
                    <a:uFillTx/>
                    <a:latin typeface="DX경필명조B" panose="02010606000101010101" pitchFamily="2" charset="-127"/>
                    <a:ea typeface="DX경필명조B" panose="02010606000101010101" pitchFamily="2" charset="-127"/>
                    <a:cs typeface="+mn-cs"/>
                  </a:rPr>
                  <a:t>/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EF7"/>
                    </a:solidFill>
                    <a:effectLst/>
                    <a:uLnTx/>
                    <a:uFillTx/>
                    <a:latin typeface="DX경필명조B" panose="02010606000101010101" pitchFamily="2" charset="-127"/>
                    <a:ea typeface="DX경필명조B" panose="02010606000101010101" pitchFamily="2" charset="-127"/>
                    <a:cs typeface="+mn-cs"/>
                  </a:rPr>
                  <a:t>김치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A4E847-16BC-4215-8787-7E116FC89C93}"/>
                  </a:ext>
                </a:extLst>
              </p:cNvPr>
              <p:cNvSpPr txBox="1"/>
              <p:nvPr/>
            </p:nvSpPr>
            <p:spPr>
              <a:xfrm>
                <a:off x="7881134" y="3966765"/>
                <a:ext cx="491973" cy="530512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EF7"/>
                    </a:solidFill>
                    <a:effectLst/>
                    <a:uLnTx/>
                    <a:uFillTx/>
                    <a:latin typeface="DX경필명조B" panose="02010606000101010101" pitchFamily="2" charset="-127"/>
                    <a:ea typeface="DX경필명조B" panose="02010606000101010101" pitchFamily="2" charset="-127"/>
                    <a:cs typeface="+mn-cs"/>
                  </a:rPr>
                  <a:t>수산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21A58-43BD-460A-BD2D-6F79B4C1EEF5}"/>
                </a:ext>
              </a:extLst>
            </p:cNvPr>
            <p:cNvSpPr txBox="1"/>
            <p:nvPr/>
          </p:nvSpPr>
          <p:spPr>
            <a:xfrm>
              <a:off x="946029" y="1634868"/>
              <a:ext cx="4745996" cy="37660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중분류별 언급건수 순위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평균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20723-F1AD-404A-8913-017C3677AF2F}"/>
                </a:ext>
              </a:extLst>
            </p:cNvPr>
            <p:cNvSpPr txBox="1"/>
            <p:nvPr/>
          </p:nvSpPr>
          <p:spPr>
            <a:xfrm>
              <a:off x="979897" y="1799030"/>
              <a:ext cx="380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97FD5">
                      <a:lumMod val="75000"/>
                    </a:srgbClr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1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7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A4D23A-E123-4979-919F-94C78A9B27CF}"/>
                </a:ext>
              </a:extLst>
            </p:cNvPr>
            <p:cNvSpPr txBox="1"/>
            <p:nvPr/>
          </p:nvSpPr>
          <p:spPr>
            <a:xfrm>
              <a:off x="1373726" y="2195837"/>
              <a:ext cx="466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97FD5">
                      <a:lumMod val="75000"/>
                    </a:srgbClr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2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7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B11D1-D59D-4979-9744-6D3AE3B03041}"/>
                </a:ext>
              </a:extLst>
            </p:cNvPr>
            <p:cNvSpPr txBox="1"/>
            <p:nvPr/>
          </p:nvSpPr>
          <p:spPr>
            <a:xfrm>
              <a:off x="1774016" y="3477601"/>
              <a:ext cx="402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97FD5">
                      <a:lumMod val="75000"/>
                    </a:srgbClr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3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7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E1BE58-C84E-4EFD-9DBE-488C9D362054}"/>
                </a:ext>
              </a:extLst>
            </p:cNvPr>
            <p:cNvSpPr txBox="1"/>
            <p:nvPr/>
          </p:nvSpPr>
          <p:spPr>
            <a:xfrm>
              <a:off x="2150919" y="3729495"/>
              <a:ext cx="380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97FD5">
                      <a:lumMod val="75000"/>
                    </a:srgbClr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4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7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20" name="말풍선: 모서리가 둥근 사각형 11">
            <a:extLst>
              <a:ext uri="{FF2B5EF4-FFF2-40B4-BE49-F238E27FC236}">
                <a16:creationId xmlns:a16="http://schemas.microsoft.com/office/drawing/2014/main" id="{0DB7AEE1-3EEA-4D3D-9639-1D3CF5CD2513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EDA with Plot</a:t>
            </a:r>
            <a:endParaRPr kumimoji="0" lang="ko-KR" altLang="en-US" sz="1600" b="1" i="0" u="none" strike="noStrike" kern="1200" cap="none" spc="0" normalizeH="0" baseline="0" noProof="0" dirty="0">
              <a:ln/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7D491-FFFF-4B8D-817F-D05C1DF0C68C}"/>
              </a:ext>
            </a:extLst>
          </p:cNvPr>
          <p:cNvSpPr txBox="1"/>
          <p:nvPr/>
        </p:nvSpPr>
        <p:spPr>
          <a:xfrm>
            <a:off x="1623183" y="1093912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 SNS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데이터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AC4241E-8C13-4D2B-BE1C-B7F0159773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82" y="932936"/>
            <a:ext cx="543600" cy="543600"/>
          </a:xfrm>
          <a:prstGeom prst="rect">
            <a:avLst/>
          </a:prstGeom>
        </p:spPr>
      </p:pic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B9CBDD38-4BB0-4E66-B35A-243D8A2CEDEC}"/>
              </a:ext>
            </a:extLst>
          </p:cNvPr>
          <p:cNvSpPr/>
          <p:nvPr/>
        </p:nvSpPr>
        <p:spPr>
          <a:xfrm>
            <a:off x="998289" y="1485633"/>
            <a:ext cx="3540155" cy="50335"/>
          </a:xfrm>
          <a:prstGeom prst="parallelogram">
            <a:avLst/>
          </a:prstGeom>
          <a:solidFill>
            <a:srgbClr val="B3CDE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화살표: 갈매기형 수장 36">
            <a:extLst>
              <a:ext uri="{FF2B5EF4-FFF2-40B4-BE49-F238E27FC236}">
                <a16:creationId xmlns:a16="http://schemas.microsoft.com/office/drawing/2014/main" id="{65108353-3401-40FF-953A-53AC8125440F}"/>
              </a:ext>
            </a:extLst>
          </p:cNvPr>
          <p:cNvSpPr/>
          <p:nvPr/>
        </p:nvSpPr>
        <p:spPr>
          <a:xfrm>
            <a:off x="726799" y="1135857"/>
            <a:ext cx="469760" cy="400111"/>
          </a:xfrm>
          <a:prstGeom prst="chevron">
            <a:avLst/>
          </a:prstGeom>
          <a:solidFill>
            <a:srgbClr val="B3CDE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3A7986-9DA5-4288-8B0B-B8C8C9641360}"/>
              </a:ext>
            </a:extLst>
          </p:cNvPr>
          <p:cNvGrpSpPr/>
          <p:nvPr/>
        </p:nvGrpSpPr>
        <p:grpSpPr>
          <a:xfrm>
            <a:off x="5989069" y="1813395"/>
            <a:ext cx="5243707" cy="3673005"/>
            <a:chOff x="5980221" y="1503458"/>
            <a:chExt cx="5884551" cy="43361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C9F579D-0A88-4951-90C4-7E254995C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0221" y="1685792"/>
              <a:ext cx="5884551" cy="4153802"/>
            </a:xfrm>
            <a:prstGeom prst="rect">
              <a:avLst/>
            </a:prstGeom>
          </p:spPr>
        </p:pic>
        <p:sp>
          <p:nvSpPr>
            <p:cNvPr id="40" name="사각형: 둥근 모서리 56">
              <a:extLst>
                <a:ext uri="{FF2B5EF4-FFF2-40B4-BE49-F238E27FC236}">
                  <a16:creationId xmlns:a16="http://schemas.microsoft.com/office/drawing/2014/main" id="{F0E44B9A-4B88-4C6D-8842-0B23C209FBA9}"/>
                </a:ext>
              </a:extLst>
            </p:cNvPr>
            <p:cNvSpPr/>
            <p:nvPr/>
          </p:nvSpPr>
          <p:spPr>
            <a:xfrm>
              <a:off x="9953372" y="1907324"/>
              <a:ext cx="1246797" cy="1274010"/>
            </a:xfrm>
            <a:prstGeom prst="roundRect">
              <a:avLst>
                <a:gd name="adj" fmla="val 18228"/>
              </a:avLst>
            </a:prstGeom>
            <a:noFill/>
            <a:ln w="38100">
              <a:solidFill>
                <a:srgbClr val="00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사각형: 둥근 모서리 56">
              <a:extLst>
                <a:ext uri="{FF2B5EF4-FFF2-40B4-BE49-F238E27FC236}">
                  <a16:creationId xmlns:a16="http://schemas.microsoft.com/office/drawing/2014/main" id="{7749BB34-7AAC-4AC8-8368-422CC55B9967}"/>
                </a:ext>
              </a:extLst>
            </p:cNvPr>
            <p:cNvSpPr/>
            <p:nvPr/>
          </p:nvSpPr>
          <p:spPr>
            <a:xfrm>
              <a:off x="9945151" y="4509945"/>
              <a:ext cx="1246798" cy="1274010"/>
            </a:xfrm>
            <a:prstGeom prst="roundRect">
              <a:avLst>
                <a:gd name="adj" fmla="val 18228"/>
              </a:avLst>
            </a:prstGeom>
            <a:noFill/>
            <a:ln w="38100">
              <a:solidFill>
                <a:srgbClr val="0068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E9B2D1-0F40-4C4D-BE6B-532A2789592E}"/>
                </a:ext>
              </a:extLst>
            </p:cNvPr>
            <p:cNvSpPr txBox="1"/>
            <p:nvPr/>
          </p:nvSpPr>
          <p:spPr>
            <a:xfrm>
              <a:off x="6034275" y="1503458"/>
              <a:ext cx="5147964" cy="3743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구매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건수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–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언급건수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&lt; 0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E7A8782-4234-4B8A-A347-5E63F2E1E7B1}"/>
              </a:ext>
            </a:extLst>
          </p:cNvPr>
          <p:cNvSpPr txBox="1"/>
          <p:nvPr/>
        </p:nvSpPr>
        <p:spPr>
          <a:xfrm>
            <a:off x="2199140" y="5484373"/>
            <a:ext cx="7793719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언급건수 데이터가 온라인 구매내역에 </a:t>
            </a:r>
            <a:r>
              <a:rPr lang="ko-KR" altLang="en-US" dirty="0">
                <a:solidFill>
                  <a:srgbClr val="00688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직결되지 않는다고 판단</a:t>
            </a:r>
            <a:r>
              <a:rPr lang="en-US" altLang="ko-KR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SNS</a:t>
            </a:r>
            <a:r>
              <a:rPr lang="ko-KR" altLang="en-US" sz="24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데이터 제외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9" name="Picture 2" descr="건국대학교 로고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0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6AB100D5-DB22-45F0-AEAA-E860E68C2F49}"/>
              </a:ext>
            </a:extLst>
          </p:cNvPr>
          <p:cNvSpPr/>
          <p:nvPr/>
        </p:nvSpPr>
        <p:spPr>
          <a:xfrm>
            <a:off x="998289" y="1485633"/>
            <a:ext cx="3540155" cy="50335"/>
          </a:xfrm>
          <a:prstGeom prst="parallelogram">
            <a:avLst/>
          </a:prstGeom>
          <a:solidFill>
            <a:srgbClr val="B3CDE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20" name="말풍선: 모서리가 둥근 사각형 11">
            <a:extLst>
              <a:ext uri="{FF2B5EF4-FFF2-40B4-BE49-F238E27FC236}">
                <a16:creationId xmlns:a16="http://schemas.microsoft.com/office/drawing/2014/main" id="{0DB7AEE1-3EEA-4D3D-9639-1D3CF5CD2513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EDA with Plot</a:t>
            </a:r>
            <a:endParaRPr kumimoji="0" lang="ko-KR" altLang="en-US" sz="1600" b="1" i="0" u="none" strike="noStrike" kern="1200" cap="none" spc="0" normalizeH="0" baseline="0" noProof="0" dirty="0">
              <a:ln/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6E808-FE8D-4234-9BDE-3A9BB4BD2F98}"/>
              </a:ext>
            </a:extLst>
          </p:cNvPr>
          <p:cNvSpPr txBox="1"/>
          <p:nvPr/>
        </p:nvSpPr>
        <p:spPr>
          <a:xfrm>
            <a:off x="1150927" y="1094488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식품 구매이력 데이터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A8D7EB-9B90-4148-B4AA-05BF275FEC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028" y="945848"/>
            <a:ext cx="513913" cy="513913"/>
          </a:xfrm>
          <a:prstGeom prst="rect">
            <a:avLst/>
          </a:prstGeom>
        </p:spPr>
      </p:pic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83418E14-F16D-4A19-B319-2A3722785520}"/>
              </a:ext>
            </a:extLst>
          </p:cNvPr>
          <p:cNvSpPr/>
          <p:nvPr/>
        </p:nvSpPr>
        <p:spPr>
          <a:xfrm>
            <a:off x="726799" y="1135857"/>
            <a:ext cx="469760" cy="400111"/>
          </a:xfrm>
          <a:prstGeom prst="chevron">
            <a:avLst/>
          </a:prstGeom>
          <a:solidFill>
            <a:srgbClr val="B3CDE3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D5D385-494D-4654-8578-F021B3EEF0F6}"/>
              </a:ext>
            </a:extLst>
          </p:cNvPr>
          <p:cNvGrpSpPr/>
          <p:nvPr/>
        </p:nvGrpSpPr>
        <p:grpSpPr>
          <a:xfrm>
            <a:off x="2047898" y="1936078"/>
            <a:ext cx="5265613" cy="4090006"/>
            <a:chOff x="6667659" y="1485633"/>
            <a:chExt cx="5265613" cy="409000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B00023F-22B7-427E-B7D0-DF09CDD26ED6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659" y="1695351"/>
              <a:ext cx="5265613" cy="388028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F31008A-BA5D-45C1-A1A5-FC83764255AC}"/>
                </a:ext>
              </a:extLst>
            </p:cNvPr>
            <p:cNvSpPr/>
            <p:nvPr/>
          </p:nvSpPr>
          <p:spPr>
            <a:xfrm>
              <a:off x="6727971" y="1485633"/>
              <a:ext cx="4572000" cy="400111"/>
            </a:xfrm>
            <a:prstGeom prst="rect">
              <a:avLst/>
            </a:prstGeom>
            <a:solidFill>
              <a:srgbClr val="B3CDE3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DX경필명조B" panose="02010606000101010101" pitchFamily="2" charset="-127"/>
                  <a:ea typeface="DX경필명조B" panose="02010606000101010101" pitchFamily="2" charset="-127"/>
                  <a:cs typeface="+mn-cs"/>
                </a:rPr>
                <a:t>월별 각 중분류별 평균 구매건수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00427-F30F-42E4-B890-E7E55FA0AFF9}"/>
              </a:ext>
            </a:extLst>
          </p:cNvPr>
          <p:cNvGrpSpPr/>
          <p:nvPr/>
        </p:nvGrpSpPr>
        <p:grpSpPr>
          <a:xfrm>
            <a:off x="7644576" y="1858492"/>
            <a:ext cx="1962720" cy="4252560"/>
            <a:chOff x="6128158" y="1799964"/>
            <a:chExt cx="1962720" cy="425256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1CBC38-B4E5-44EA-9EE8-4B954FB9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8158" y="1799964"/>
              <a:ext cx="1962720" cy="42525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44E6A8-52A9-4876-9485-F872931124F0}"/>
                </a:ext>
              </a:extLst>
            </p:cNvPr>
            <p:cNvSpPr txBox="1"/>
            <p:nvPr/>
          </p:nvSpPr>
          <p:spPr>
            <a:xfrm>
              <a:off x="7017238" y="2281806"/>
              <a:ext cx="69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20</a:t>
              </a:r>
              <a:r>
                <a:rPr lang="ko-KR" altLang="en-US" dirty="0">
                  <a:solidFill>
                    <a:schemeClr val="bg1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DD151B-441A-47CE-A4CE-27CFA1D25637}"/>
                </a:ext>
              </a:extLst>
            </p:cNvPr>
            <p:cNvSpPr txBox="1"/>
            <p:nvPr/>
          </p:nvSpPr>
          <p:spPr>
            <a:xfrm>
              <a:off x="7017237" y="3521259"/>
              <a:ext cx="69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30</a:t>
              </a:r>
              <a:r>
                <a:rPr lang="ko-KR" altLang="en-US" dirty="0">
                  <a:solidFill>
                    <a:schemeClr val="bg1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66412D-3708-49D4-BBCA-BAF878ABB69C}"/>
                </a:ext>
              </a:extLst>
            </p:cNvPr>
            <p:cNvSpPr txBox="1"/>
            <p:nvPr/>
          </p:nvSpPr>
          <p:spPr>
            <a:xfrm>
              <a:off x="7017237" y="4923481"/>
              <a:ext cx="692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40</a:t>
              </a:r>
              <a:r>
                <a:rPr lang="ko-KR" altLang="en-US" dirty="0">
                  <a:solidFill>
                    <a:schemeClr val="bg1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대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3B31F5-8F08-411A-90E9-0888733D1C72}"/>
              </a:ext>
            </a:extLst>
          </p:cNvPr>
          <p:cNvSpPr txBox="1"/>
          <p:nvPr/>
        </p:nvSpPr>
        <p:spPr>
          <a:xfrm>
            <a:off x="7828847" y="1057165"/>
            <a:ext cx="2101857" cy="772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여성의 식품 구매건수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연령대 분포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28" name="Picture 2" descr="건국대학교 로고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962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0" y="2531378"/>
            <a:ext cx="12192000" cy="17952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16658A-3A7C-499A-877C-8DA032142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10" name="Picture 2" descr="건국대학교 로고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E67BFDC-BE03-43AE-9871-2E90D3293E85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중분류 선택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BF7339-0A3B-489C-A84C-AFD03A72C656}"/>
              </a:ext>
            </a:extLst>
          </p:cNvPr>
          <p:cNvSpPr/>
          <p:nvPr/>
        </p:nvSpPr>
        <p:spPr>
          <a:xfrm>
            <a:off x="811263" y="1062679"/>
            <a:ext cx="2242330" cy="3437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판매량 예측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시스템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B19B5D-7AB1-4447-9018-55E7396CA232}"/>
              </a:ext>
            </a:extLst>
          </p:cNvPr>
          <p:cNvSpPr txBox="1"/>
          <p:nvPr/>
        </p:nvSpPr>
        <p:spPr>
          <a:xfrm>
            <a:off x="3007678" y="1145411"/>
            <a:ext cx="1860531" cy="237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구매이력데이터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기상데이터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7F8A92-58C9-4BDD-A7A9-309DAD0E4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22" y="1638260"/>
            <a:ext cx="3081844" cy="21364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9B8BD4-C7FE-4538-B49A-74829D98F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35" y="3866983"/>
            <a:ext cx="3081843" cy="213644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7F1F88-12B1-486E-919F-7B0092A74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56" y="1638261"/>
            <a:ext cx="3081843" cy="21364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C48E341-4A7A-4D5F-9E6C-90F974E0E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78" y="3867062"/>
            <a:ext cx="3081842" cy="213644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5CFDFF6-1D44-48F4-AE85-BE6253DCE6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45" y="1638340"/>
            <a:ext cx="3081842" cy="2136443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B24AD74-DF6F-4264-9757-CA8E781E60F5}"/>
              </a:ext>
            </a:extLst>
          </p:cNvPr>
          <p:cNvSpPr/>
          <p:nvPr/>
        </p:nvSpPr>
        <p:spPr>
          <a:xfrm>
            <a:off x="6881231" y="1765280"/>
            <a:ext cx="723595" cy="625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A9D98A4-F6DC-43EE-9B6B-38C149CD7526}"/>
              </a:ext>
            </a:extLst>
          </p:cNvPr>
          <p:cNvSpPr/>
          <p:nvPr/>
        </p:nvSpPr>
        <p:spPr>
          <a:xfrm>
            <a:off x="10026814" y="1765281"/>
            <a:ext cx="723595" cy="625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16A9932-E270-4067-B70B-D362C935D1C4}"/>
              </a:ext>
            </a:extLst>
          </p:cNvPr>
          <p:cNvSpPr/>
          <p:nvPr/>
        </p:nvSpPr>
        <p:spPr>
          <a:xfrm>
            <a:off x="1458940" y="3081101"/>
            <a:ext cx="723595" cy="625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37D8B51-392A-4DE5-9837-E8EF7621539B}"/>
              </a:ext>
            </a:extLst>
          </p:cNvPr>
          <p:cNvSpPr/>
          <p:nvPr/>
        </p:nvSpPr>
        <p:spPr>
          <a:xfrm>
            <a:off x="2462169" y="5506545"/>
            <a:ext cx="7331978" cy="8915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0186B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음료</a:t>
            </a:r>
            <a:r>
              <a:rPr lang="en-US" altLang="ko-KR" sz="2000" b="1" dirty="0">
                <a:solidFill>
                  <a:srgbClr val="0186B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b="1" dirty="0">
                <a:solidFill>
                  <a:srgbClr val="0186B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주류</a:t>
            </a:r>
            <a:r>
              <a:rPr lang="en-US" altLang="ko-KR" sz="2000" b="1" dirty="0">
                <a:solidFill>
                  <a:srgbClr val="0186B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b="1" dirty="0">
                <a:solidFill>
                  <a:srgbClr val="0186B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과일 선택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01C2BB-BDD1-4756-9988-6A3D61F06F5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6120" y="5135702"/>
            <a:ext cx="1032646" cy="103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5CD9EB-9ED9-4D1C-AD92-310A49301DD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24" y="4761623"/>
            <a:ext cx="1406725" cy="14067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22" name="Picture 2" descr="건국대학교 로고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7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건국대학교 로고"/>
          <p:cNvPicPr>
            <a:picLocks noChangeAspect="1" noChangeArrowheads="1"/>
          </p:cNvPicPr>
          <p:nvPr/>
        </p:nvPicPr>
        <p:blipFill>
          <a:blip r:embed="rId2" cstate="hqprint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79" y="0"/>
            <a:ext cx="504000" cy="504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9E4CF0D-AD64-463F-BDB9-7EB14BA234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025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9579" y="0"/>
            <a:ext cx="2102400" cy="525600"/>
          </a:xfrm>
          <a:prstGeom prst="rect">
            <a:avLst/>
          </a:prstGeom>
        </p:spPr>
      </p:pic>
      <p:pic>
        <p:nvPicPr>
          <p:cNvPr id="7" name="그림 6" descr="자연, 실외, 구름, 구름낀이(가) 표시된 사진&#10;&#10;자동 생성된 설명">
            <a:extLst>
              <a:ext uri="{FF2B5EF4-FFF2-40B4-BE49-F238E27FC236}">
                <a16:creationId xmlns:a16="http://schemas.microsoft.com/office/drawing/2014/main" id="{89A58929-1C4B-4141-AE29-B694D56210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9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2A058C-F65C-40B5-B608-63EB28F96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4C56B0-7D79-459D-8868-0AB40FABB9A6}"/>
              </a:ext>
            </a:extLst>
          </p:cNvPr>
          <p:cNvSpPr/>
          <p:nvPr/>
        </p:nvSpPr>
        <p:spPr>
          <a:xfrm>
            <a:off x="-21" y="3301302"/>
            <a:ext cx="12192000" cy="45719"/>
          </a:xfrm>
          <a:custGeom>
            <a:avLst/>
            <a:gdLst>
              <a:gd name="connsiteX0" fmla="*/ 0 w 12192000"/>
              <a:gd name="connsiteY0" fmla="*/ 0 h 45719"/>
              <a:gd name="connsiteX1" fmla="*/ 702491 w 12192000"/>
              <a:gd name="connsiteY1" fmla="*/ 0 h 45719"/>
              <a:gd name="connsiteX2" fmla="*/ 1039223 w 12192000"/>
              <a:gd name="connsiteY2" fmla="*/ 0 h 45719"/>
              <a:gd name="connsiteX3" fmla="*/ 1497874 w 12192000"/>
              <a:gd name="connsiteY3" fmla="*/ 0 h 45719"/>
              <a:gd name="connsiteX4" fmla="*/ 2200366 w 12192000"/>
              <a:gd name="connsiteY4" fmla="*/ 0 h 45719"/>
              <a:gd name="connsiteX5" fmla="*/ 2902857 w 12192000"/>
              <a:gd name="connsiteY5" fmla="*/ 0 h 45719"/>
              <a:gd name="connsiteX6" fmla="*/ 3361509 w 12192000"/>
              <a:gd name="connsiteY6" fmla="*/ 0 h 45719"/>
              <a:gd name="connsiteX7" fmla="*/ 3698240 w 12192000"/>
              <a:gd name="connsiteY7" fmla="*/ 0 h 45719"/>
              <a:gd name="connsiteX8" fmla="*/ 4400731 w 12192000"/>
              <a:gd name="connsiteY8" fmla="*/ 0 h 45719"/>
              <a:gd name="connsiteX9" fmla="*/ 4737463 w 12192000"/>
              <a:gd name="connsiteY9" fmla="*/ 0 h 45719"/>
              <a:gd name="connsiteX10" fmla="*/ 5074194 w 12192000"/>
              <a:gd name="connsiteY10" fmla="*/ 0 h 45719"/>
              <a:gd name="connsiteX11" fmla="*/ 5532846 w 12192000"/>
              <a:gd name="connsiteY11" fmla="*/ 0 h 45719"/>
              <a:gd name="connsiteX12" fmla="*/ 6235337 w 12192000"/>
              <a:gd name="connsiteY12" fmla="*/ 0 h 45719"/>
              <a:gd name="connsiteX13" fmla="*/ 7059749 w 12192000"/>
              <a:gd name="connsiteY13" fmla="*/ 0 h 45719"/>
              <a:gd name="connsiteX14" fmla="*/ 7518400 w 12192000"/>
              <a:gd name="connsiteY14" fmla="*/ 0 h 45719"/>
              <a:gd name="connsiteX15" fmla="*/ 8342811 w 12192000"/>
              <a:gd name="connsiteY15" fmla="*/ 0 h 45719"/>
              <a:gd name="connsiteX16" fmla="*/ 9045303 w 12192000"/>
              <a:gd name="connsiteY16" fmla="*/ 0 h 45719"/>
              <a:gd name="connsiteX17" fmla="*/ 9625874 w 12192000"/>
              <a:gd name="connsiteY17" fmla="*/ 0 h 45719"/>
              <a:gd name="connsiteX18" fmla="*/ 10206446 w 12192000"/>
              <a:gd name="connsiteY18" fmla="*/ 0 h 45719"/>
              <a:gd name="connsiteX19" fmla="*/ 10665097 w 12192000"/>
              <a:gd name="connsiteY19" fmla="*/ 0 h 45719"/>
              <a:gd name="connsiteX20" fmla="*/ 11489509 w 12192000"/>
              <a:gd name="connsiteY20" fmla="*/ 0 h 45719"/>
              <a:gd name="connsiteX21" fmla="*/ 12192000 w 12192000"/>
              <a:gd name="connsiteY21" fmla="*/ 0 h 45719"/>
              <a:gd name="connsiteX22" fmla="*/ 12192000 w 12192000"/>
              <a:gd name="connsiteY22" fmla="*/ 45719 h 45719"/>
              <a:gd name="connsiteX23" fmla="*/ 11489509 w 12192000"/>
              <a:gd name="connsiteY23" fmla="*/ 45719 h 45719"/>
              <a:gd name="connsiteX24" fmla="*/ 10665097 w 12192000"/>
              <a:gd name="connsiteY24" fmla="*/ 45719 h 45719"/>
              <a:gd name="connsiteX25" fmla="*/ 10206446 w 12192000"/>
              <a:gd name="connsiteY25" fmla="*/ 45719 h 45719"/>
              <a:gd name="connsiteX26" fmla="*/ 9503954 w 12192000"/>
              <a:gd name="connsiteY26" fmla="*/ 45719 h 45719"/>
              <a:gd name="connsiteX27" fmla="*/ 9045303 w 12192000"/>
              <a:gd name="connsiteY27" fmla="*/ 45719 h 45719"/>
              <a:gd name="connsiteX28" fmla="*/ 8708571 w 12192000"/>
              <a:gd name="connsiteY28" fmla="*/ 45719 h 45719"/>
              <a:gd name="connsiteX29" fmla="*/ 8006080 w 12192000"/>
              <a:gd name="connsiteY29" fmla="*/ 45719 h 45719"/>
              <a:gd name="connsiteX30" fmla="*/ 7547429 w 12192000"/>
              <a:gd name="connsiteY30" fmla="*/ 45719 h 45719"/>
              <a:gd name="connsiteX31" fmla="*/ 6966857 w 12192000"/>
              <a:gd name="connsiteY31" fmla="*/ 45719 h 45719"/>
              <a:gd name="connsiteX32" fmla="*/ 6386286 w 12192000"/>
              <a:gd name="connsiteY32" fmla="*/ 45719 h 45719"/>
              <a:gd name="connsiteX33" fmla="*/ 5561874 w 12192000"/>
              <a:gd name="connsiteY33" fmla="*/ 45719 h 45719"/>
              <a:gd name="connsiteX34" fmla="*/ 4737463 w 12192000"/>
              <a:gd name="connsiteY34" fmla="*/ 45719 h 45719"/>
              <a:gd name="connsiteX35" fmla="*/ 4400731 w 12192000"/>
              <a:gd name="connsiteY35" fmla="*/ 45719 h 45719"/>
              <a:gd name="connsiteX36" fmla="*/ 3698240 w 12192000"/>
              <a:gd name="connsiteY36" fmla="*/ 45719 h 45719"/>
              <a:gd name="connsiteX37" fmla="*/ 3361509 w 12192000"/>
              <a:gd name="connsiteY37" fmla="*/ 45719 h 45719"/>
              <a:gd name="connsiteX38" fmla="*/ 2902857 w 12192000"/>
              <a:gd name="connsiteY38" fmla="*/ 45719 h 45719"/>
              <a:gd name="connsiteX39" fmla="*/ 2200366 w 12192000"/>
              <a:gd name="connsiteY39" fmla="*/ 45719 h 45719"/>
              <a:gd name="connsiteX40" fmla="*/ 1375954 w 12192000"/>
              <a:gd name="connsiteY40" fmla="*/ 45719 h 45719"/>
              <a:gd name="connsiteX41" fmla="*/ 1039223 w 12192000"/>
              <a:gd name="connsiteY41" fmla="*/ 45719 h 45719"/>
              <a:gd name="connsiteX42" fmla="*/ 824411 w 12192000"/>
              <a:gd name="connsiteY42" fmla="*/ 45719 h 45719"/>
              <a:gd name="connsiteX43" fmla="*/ 0 w 12192000"/>
              <a:gd name="connsiteY43" fmla="*/ 45719 h 45719"/>
              <a:gd name="connsiteX44" fmla="*/ 0 w 12192000"/>
              <a:gd name="connsiteY4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192000" h="45719" extrusionOk="0">
                <a:moveTo>
                  <a:pt x="0" y="0"/>
                </a:moveTo>
                <a:cubicBezTo>
                  <a:pt x="350939" y="-44492"/>
                  <a:pt x="529151" y="55131"/>
                  <a:pt x="702491" y="0"/>
                </a:cubicBezTo>
                <a:cubicBezTo>
                  <a:pt x="875831" y="-55131"/>
                  <a:pt x="949302" y="6207"/>
                  <a:pt x="1039223" y="0"/>
                </a:cubicBezTo>
                <a:cubicBezTo>
                  <a:pt x="1129144" y="-6207"/>
                  <a:pt x="1340211" y="33261"/>
                  <a:pt x="1497874" y="0"/>
                </a:cubicBezTo>
                <a:cubicBezTo>
                  <a:pt x="1655537" y="-33261"/>
                  <a:pt x="1919180" y="82"/>
                  <a:pt x="2200366" y="0"/>
                </a:cubicBezTo>
                <a:cubicBezTo>
                  <a:pt x="2481552" y="-82"/>
                  <a:pt x="2605007" y="56836"/>
                  <a:pt x="2902857" y="0"/>
                </a:cubicBezTo>
                <a:cubicBezTo>
                  <a:pt x="3200707" y="-56836"/>
                  <a:pt x="3252419" y="7757"/>
                  <a:pt x="3361509" y="0"/>
                </a:cubicBezTo>
                <a:cubicBezTo>
                  <a:pt x="3470599" y="-7757"/>
                  <a:pt x="3547039" y="35709"/>
                  <a:pt x="3698240" y="0"/>
                </a:cubicBezTo>
                <a:cubicBezTo>
                  <a:pt x="3849441" y="-35709"/>
                  <a:pt x="4216957" y="78825"/>
                  <a:pt x="4400731" y="0"/>
                </a:cubicBezTo>
                <a:cubicBezTo>
                  <a:pt x="4584505" y="-78825"/>
                  <a:pt x="4620477" y="26954"/>
                  <a:pt x="4737463" y="0"/>
                </a:cubicBezTo>
                <a:cubicBezTo>
                  <a:pt x="4854449" y="-26954"/>
                  <a:pt x="4943341" y="39880"/>
                  <a:pt x="5074194" y="0"/>
                </a:cubicBezTo>
                <a:cubicBezTo>
                  <a:pt x="5205047" y="-39880"/>
                  <a:pt x="5373573" y="37905"/>
                  <a:pt x="5532846" y="0"/>
                </a:cubicBezTo>
                <a:cubicBezTo>
                  <a:pt x="5692119" y="-37905"/>
                  <a:pt x="5948874" y="28479"/>
                  <a:pt x="6235337" y="0"/>
                </a:cubicBezTo>
                <a:cubicBezTo>
                  <a:pt x="6521800" y="-28479"/>
                  <a:pt x="6737881" y="44815"/>
                  <a:pt x="7059749" y="0"/>
                </a:cubicBezTo>
                <a:cubicBezTo>
                  <a:pt x="7381617" y="-44815"/>
                  <a:pt x="7361551" y="35526"/>
                  <a:pt x="7518400" y="0"/>
                </a:cubicBezTo>
                <a:cubicBezTo>
                  <a:pt x="7675249" y="-35526"/>
                  <a:pt x="8144542" y="90023"/>
                  <a:pt x="8342811" y="0"/>
                </a:cubicBezTo>
                <a:cubicBezTo>
                  <a:pt x="8541080" y="-90023"/>
                  <a:pt x="8876511" y="13146"/>
                  <a:pt x="9045303" y="0"/>
                </a:cubicBezTo>
                <a:cubicBezTo>
                  <a:pt x="9214095" y="-13146"/>
                  <a:pt x="9405451" y="47408"/>
                  <a:pt x="9625874" y="0"/>
                </a:cubicBezTo>
                <a:cubicBezTo>
                  <a:pt x="9846297" y="-47408"/>
                  <a:pt x="10087116" y="15941"/>
                  <a:pt x="10206446" y="0"/>
                </a:cubicBezTo>
                <a:cubicBezTo>
                  <a:pt x="10325776" y="-15941"/>
                  <a:pt x="10449249" y="29278"/>
                  <a:pt x="10665097" y="0"/>
                </a:cubicBezTo>
                <a:cubicBezTo>
                  <a:pt x="10880945" y="-29278"/>
                  <a:pt x="11209591" y="88927"/>
                  <a:pt x="11489509" y="0"/>
                </a:cubicBezTo>
                <a:cubicBezTo>
                  <a:pt x="11769427" y="-88927"/>
                  <a:pt x="11863699" y="29878"/>
                  <a:pt x="12192000" y="0"/>
                </a:cubicBezTo>
                <a:cubicBezTo>
                  <a:pt x="12193482" y="12031"/>
                  <a:pt x="12187605" y="31144"/>
                  <a:pt x="12192000" y="45719"/>
                </a:cubicBezTo>
                <a:cubicBezTo>
                  <a:pt x="11973673" y="73647"/>
                  <a:pt x="11788620" y="-7445"/>
                  <a:pt x="11489509" y="45719"/>
                </a:cubicBezTo>
                <a:cubicBezTo>
                  <a:pt x="11190398" y="98883"/>
                  <a:pt x="10831867" y="-669"/>
                  <a:pt x="10665097" y="45719"/>
                </a:cubicBezTo>
                <a:cubicBezTo>
                  <a:pt x="10498327" y="92107"/>
                  <a:pt x="10329410" y="-8099"/>
                  <a:pt x="10206446" y="45719"/>
                </a:cubicBezTo>
                <a:cubicBezTo>
                  <a:pt x="10083482" y="99537"/>
                  <a:pt x="9806952" y="31687"/>
                  <a:pt x="9503954" y="45719"/>
                </a:cubicBezTo>
                <a:cubicBezTo>
                  <a:pt x="9200956" y="59751"/>
                  <a:pt x="9137260" y="22271"/>
                  <a:pt x="9045303" y="45719"/>
                </a:cubicBezTo>
                <a:cubicBezTo>
                  <a:pt x="8953346" y="69167"/>
                  <a:pt x="8830601" y="13060"/>
                  <a:pt x="8708571" y="45719"/>
                </a:cubicBezTo>
                <a:cubicBezTo>
                  <a:pt x="8586541" y="78378"/>
                  <a:pt x="8156911" y="933"/>
                  <a:pt x="8006080" y="45719"/>
                </a:cubicBezTo>
                <a:cubicBezTo>
                  <a:pt x="7855249" y="90505"/>
                  <a:pt x="7645125" y="36844"/>
                  <a:pt x="7547429" y="45719"/>
                </a:cubicBezTo>
                <a:cubicBezTo>
                  <a:pt x="7449733" y="54594"/>
                  <a:pt x="7184221" y="14225"/>
                  <a:pt x="6966857" y="45719"/>
                </a:cubicBezTo>
                <a:cubicBezTo>
                  <a:pt x="6749493" y="77213"/>
                  <a:pt x="6549230" y="-4259"/>
                  <a:pt x="6386286" y="45719"/>
                </a:cubicBezTo>
                <a:cubicBezTo>
                  <a:pt x="6223342" y="95697"/>
                  <a:pt x="5778925" y="-23968"/>
                  <a:pt x="5561874" y="45719"/>
                </a:cubicBezTo>
                <a:cubicBezTo>
                  <a:pt x="5344823" y="115406"/>
                  <a:pt x="5128383" y="-29616"/>
                  <a:pt x="4737463" y="45719"/>
                </a:cubicBezTo>
                <a:cubicBezTo>
                  <a:pt x="4346543" y="121054"/>
                  <a:pt x="4557074" y="24403"/>
                  <a:pt x="4400731" y="45719"/>
                </a:cubicBezTo>
                <a:cubicBezTo>
                  <a:pt x="4244388" y="67035"/>
                  <a:pt x="3976387" y="-3165"/>
                  <a:pt x="3698240" y="45719"/>
                </a:cubicBezTo>
                <a:cubicBezTo>
                  <a:pt x="3420093" y="94603"/>
                  <a:pt x="3454211" y="29636"/>
                  <a:pt x="3361509" y="45719"/>
                </a:cubicBezTo>
                <a:cubicBezTo>
                  <a:pt x="3268807" y="61802"/>
                  <a:pt x="3035023" y="32839"/>
                  <a:pt x="2902857" y="45719"/>
                </a:cubicBezTo>
                <a:cubicBezTo>
                  <a:pt x="2770691" y="58599"/>
                  <a:pt x="2383070" y="36019"/>
                  <a:pt x="2200366" y="45719"/>
                </a:cubicBezTo>
                <a:cubicBezTo>
                  <a:pt x="2017662" y="55419"/>
                  <a:pt x="1724604" y="-17814"/>
                  <a:pt x="1375954" y="45719"/>
                </a:cubicBezTo>
                <a:cubicBezTo>
                  <a:pt x="1027304" y="109252"/>
                  <a:pt x="1176144" y="18616"/>
                  <a:pt x="1039223" y="45719"/>
                </a:cubicBezTo>
                <a:cubicBezTo>
                  <a:pt x="902302" y="72822"/>
                  <a:pt x="881925" y="31003"/>
                  <a:pt x="824411" y="45719"/>
                </a:cubicBezTo>
                <a:cubicBezTo>
                  <a:pt x="766897" y="60435"/>
                  <a:pt x="408149" y="-41696"/>
                  <a:pt x="0" y="45719"/>
                </a:cubicBezTo>
                <a:cubicBezTo>
                  <a:pt x="-5383" y="32299"/>
                  <a:pt x="153" y="990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="" xmlns:ask="http://schemas.microsoft.com/office/drawing/2018/sketchyshapes" sd="6904523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0186BA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BE361842-E76B-483E-9761-9C7CDD98DC1A}"/>
              </a:ext>
            </a:extLst>
          </p:cNvPr>
          <p:cNvSpPr/>
          <p:nvPr/>
        </p:nvSpPr>
        <p:spPr>
          <a:xfrm>
            <a:off x="1281767" y="3004268"/>
            <a:ext cx="228249" cy="279513"/>
          </a:xfrm>
          <a:prstGeom prst="downArrow">
            <a:avLst/>
          </a:prstGeom>
          <a:solidFill>
            <a:schemeClr val="bg1"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186BA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1A3A5E-81F6-44C6-9009-AA78BE1E0BC4}"/>
              </a:ext>
            </a:extLst>
          </p:cNvPr>
          <p:cNvSpPr txBox="1"/>
          <p:nvPr/>
        </p:nvSpPr>
        <p:spPr>
          <a:xfrm>
            <a:off x="803176" y="2495642"/>
            <a:ext cx="1185432" cy="415498"/>
          </a:xfrm>
          <a:prstGeom prst="rect">
            <a:avLst/>
          </a:prstGeom>
          <a:noFill/>
          <a:effectLst>
            <a:glow rad="127000">
              <a:schemeClr val="accent1">
                <a:alpha val="96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ln w="38100" cmpd="dbl">
                  <a:solidFill>
                    <a:schemeClr val="tx1">
                      <a:alpha val="6000"/>
                    </a:schemeClr>
                  </a:solidFill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공모배경</a:t>
            </a:r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0180D46E-0702-4B7E-9A02-2ABCD00590DE}"/>
              </a:ext>
            </a:extLst>
          </p:cNvPr>
          <p:cNvSpPr/>
          <p:nvPr/>
        </p:nvSpPr>
        <p:spPr>
          <a:xfrm rot="10800000">
            <a:off x="3129331" y="3395258"/>
            <a:ext cx="228249" cy="279513"/>
          </a:xfrm>
          <a:prstGeom prst="downArrow">
            <a:avLst/>
          </a:prstGeom>
          <a:solidFill>
            <a:schemeClr val="bg1"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186BA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3419A1-D348-4E19-89F0-984407D1DD96}"/>
              </a:ext>
            </a:extLst>
          </p:cNvPr>
          <p:cNvSpPr txBox="1"/>
          <p:nvPr/>
        </p:nvSpPr>
        <p:spPr>
          <a:xfrm>
            <a:off x="2326991" y="3778690"/>
            <a:ext cx="1832927" cy="738664"/>
          </a:xfrm>
          <a:prstGeom prst="rect">
            <a:avLst/>
          </a:prstGeom>
          <a:noFill/>
          <a:effectLst>
            <a:glow rad="127000">
              <a:schemeClr val="accent1">
                <a:alpha val="96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ln w="38100" cmpd="dbl">
                  <a:solidFill>
                    <a:schemeClr val="tx1">
                      <a:alpha val="6000"/>
                    </a:schemeClr>
                  </a:solidFill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100" dirty="0">
              <a:ln w="38100" cmpd="dbl">
                <a:solidFill>
                  <a:schemeClr val="tx1">
                    <a:alpha val="6000"/>
                  </a:schemeClr>
                </a:solidFill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100" dirty="0">
                <a:ln w="38100" cmpd="dbl">
                  <a:solidFill>
                    <a:schemeClr val="tx1">
                      <a:alpha val="6000"/>
                    </a:schemeClr>
                  </a:solidFill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설명 및</a:t>
            </a:r>
            <a:r>
              <a:rPr lang="ko-KR" altLang="en-US" sz="2100" dirty="0">
                <a:ln w="38100" cmpd="dbl">
                  <a:solidFill>
                    <a:schemeClr val="tx1">
                      <a:alpha val="6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100" dirty="0" err="1">
                <a:ln w="38100" cmpd="dbl">
                  <a:solidFill>
                    <a:schemeClr val="tx1">
                      <a:alpha val="6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전처리</a:t>
            </a:r>
            <a:endParaRPr lang="en-US" altLang="ko-KR" sz="2100" dirty="0">
              <a:ln w="38100" cmpd="dbl">
                <a:solidFill>
                  <a:schemeClr val="tx1">
                    <a:alpha val="6000"/>
                  </a:schemeClr>
                </a:solidFill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7E10560F-DD01-4431-BFF0-AB21D069A603}"/>
              </a:ext>
            </a:extLst>
          </p:cNvPr>
          <p:cNvSpPr/>
          <p:nvPr/>
        </p:nvSpPr>
        <p:spPr>
          <a:xfrm>
            <a:off x="5319045" y="3004269"/>
            <a:ext cx="228249" cy="279513"/>
          </a:xfrm>
          <a:prstGeom prst="downArrow">
            <a:avLst/>
          </a:prstGeom>
          <a:solidFill>
            <a:schemeClr val="bg1"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186BA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460BBD-7B6F-4C9C-9958-B5141E93DD2A}"/>
              </a:ext>
            </a:extLst>
          </p:cNvPr>
          <p:cNvSpPr txBox="1"/>
          <p:nvPr/>
        </p:nvSpPr>
        <p:spPr>
          <a:xfrm>
            <a:off x="4665698" y="2491877"/>
            <a:ext cx="1534942" cy="415498"/>
          </a:xfrm>
          <a:prstGeom prst="rect">
            <a:avLst/>
          </a:prstGeom>
          <a:noFill/>
          <a:effectLst>
            <a:glow rad="127000">
              <a:schemeClr val="accent1">
                <a:alpha val="96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ln w="38100" cmpd="dbl">
                  <a:solidFill>
                    <a:schemeClr val="tx1">
                      <a:alpha val="6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</a:t>
            </a:r>
            <a:endParaRPr lang="ko-KR" altLang="en-US" sz="2100" dirty="0">
              <a:ln w="38100" cmpd="dbl">
                <a:solidFill>
                  <a:schemeClr val="tx1">
                    <a:alpha val="6000"/>
                  </a:schemeClr>
                </a:solidFill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8E4D767C-FDCF-424B-86E0-5F8C7F07003D}"/>
              </a:ext>
            </a:extLst>
          </p:cNvPr>
          <p:cNvSpPr/>
          <p:nvPr/>
        </p:nvSpPr>
        <p:spPr>
          <a:xfrm rot="10800000">
            <a:off x="7671200" y="3407100"/>
            <a:ext cx="228249" cy="279513"/>
          </a:xfrm>
          <a:prstGeom prst="downArrow">
            <a:avLst/>
          </a:prstGeom>
          <a:solidFill>
            <a:schemeClr val="bg1"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186BA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7B3724-404E-488A-A81E-8E676AC19A83}"/>
              </a:ext>
            </a:extLst>
          </p:cNvPr>
          <p:cNvSpPr txBox="1"/>
          <p:nvPr/>
        </p:nvSpPr>
        <p:spPr>
          <a:xfrm>
            <a:off x="6656096" y="3778690"/>
            <a:ext cx="2258455" cy="415498"/>
          </a:xfrm>
          <a:prstGeom prst="rect">
            <a:avLst/>
          </a:prstGeom>
          <a:noFill/>
          <a:effectLst>
            <a:glow rad="127000">
              <a:schemeClr val="accent1">
                <a:alpha val="96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>
                <a:ln w="38100" cmpd="dbl">
                  <a:solidFill>
                    <a:schemeClr val="tx1">
                      <a:alpha val="6000"/>
                    </a:schemeClr>
                  </a:solidFill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활용 방안</a:t>
            </a:r>
            <a:endParaRPr lang="ko-KR" altLang="en-US" sz="2100" dirty="0">
              <a:ln w="38100" cmpd="dbl">
                <a:solidFill>
                  <a:schemeClr val="tx1">
                    <a:alpha val="6000"/>
                  </a:schemeClr>
                </a:solidFill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FA6DD9D8-BDAB-43F6-A999-852241D14036}"/>
              </a:ext>
            </a:extLst>
          </p:cNvPr>
          <p:cNvSpPr/>
          <p:nvPr/>
        </p:nvSpPr>
        <p:spPr>
          <a:xfrm>
            <a:off x="9639475" y="2961710"/>
            <a:ext cx="228249" cy="279513"/>
          </a:xfrm>
          <a:prstGeom prst="downArrow">
            <a:avLst/>
          </a:prstGeom>
          <a:solidFill>
            <a:schemeClr val="bg1"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186BA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FA6CBC-25AB-42FB-98F2-DD8A3A903332}"/>
              </a:ext>
            </a:extLst>
          </p:cNvPr>
          <p:cNvSpPr txBox="1"/>
          <p:nvPr/>
        </p:nvSpPr>
        <p:spPr>
          <a:xfrm>
            <a:off x="8474787" y="2491877"/>
            <a:ext cx="2557626" cy="415498"/>
          </a:xfrm>
          <a:prstGeom prst="rect">
            <a:avLst/>
          </a:prstGeom>
          <a:noFill/>
          <a:effectLst>
            <a:glow rad="127000">
              <a:schemeClr val="accent1">
                <a:alpha val="96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ln w="38100" cmpd="dbl">
                  <a:solidFill>
                    <a:schemeClr val="tx1">
                      <a:alpha val="6000"/>
                    </a:schemeClr>
                  </a:solidFill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활용방안 및 기대효과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885B5-8593-4CB6-A355-81CCCD830E7D}"/>
              </a:ext>
            </a:extLst>
          </p:cNvPr>
          <p:cNvSpPr txBox="1"/>
          <p:nvPr/>
        </p:nvSpPr>
        <p:spPr>
          <a:xfrm>
            <a:off x="1598768" y="437787"/>
            <a:ext cx="4040156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 w="0">
                  <a:solidFill>
                    <a:schemeClr val="accent2">
                      <a:lumMod val="50000"/>
                      <a:alpha val="32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4400" b="1" dirty="0">
              <a:ln w="0">
                <a:solidFill>
                  <a:schemeClr val="accent2">
                    <a:lumMod val="50000"/>
                    <a:alpha val="32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9" name="그림 1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7B7F8946-2FD0-48A6-A673-1562411C8CC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1" y="313868"/>
            <a:ext cx="1062246" cy="10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FD19B0-E58B-46E7-87FE-1E14436EB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0" y="1663683"/>
            <a:ext cx="5001731" cy="353063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E67BFDC-BE03-43AE-9871-2E90D3293E85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ln/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</a:t>
            </a:r>
            <a:r>
              <a:rPr kumimoji="0" lang="ko-KR" altLang="en-US" sz="1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분류 선택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BF7339-0A3B-489C-A84C-AFD03A72C656}"/>
              </a:ext>
            </a:extLst>
          </p:cNvPr>
          <p:cNvSpPr/>
          <p:nvPr/>
        </p:nvSpPr>
        <p:spPr>
          <a:xfrm>
            <a:off x="811263" y="1062679"/>
            <a:ext cx="2242330" cy="3437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판매량 예측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시스템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B19B5D-7AB1-4447-9018-55E7396CA232}"/>
              </a:ext>
            </a:extLst>
          </p:cNvPr>
          <p:cNvSpPr txBox="1"/>
          <p:nvPr/>
        </p:nvSpPr>
        <p:spPr>
          <a:xfrm>
            <a:off x="3007678" y="1145411"/>
            <a:ext cx="1860531" cy="237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구매이력데이터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기상데이터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37D8B51-392A-4DE5-9837-E8EF7621539B}"/>
              </a:ext>
            </a:extLst>
          </p:cNvPr>
          <p:cNvSpPr/>
          <p:nvPr/>
        </p:nvSpPr>
        <p:spPr>
          <a:xfrm>
            <a:off x="2462169" y="5506545"/>
            <a:ext cx="7331978" cy="8915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0186B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음료</a:t>
            </a:r>
            <a:r>
              <a:rPr lang="en-US" altLang="ko-KR" sz="2000" b="1" dirty="0">
                <a:solidFill>
                  <a:srgbClr val="0186B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b="1" dirty="0">
                <a:solidFill>
                  <a:srgbClr val="0186B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주류</a:t>
            </a:r>
            <a:r>
              <a:rPr lang="en-US" altLang="ko-KR" sz="2000" b="1" dirty="0">
                <a:solidFill>
                  <a:srgbClr val="0186B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b="1" dirty="0">
                <a:solidFill>
                  <a:srgbClr val="0186BA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과일 선택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5CD9EB-9ED9-4D1C-AD92-310A49301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61" y="1153800"/>
            <a:ext cx="1418495" cy="14184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DCAD1A-D438-42FE-A4D7-9B7D407E5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338" y="1663683"/>
            <a:ext cx="5001731" cy="35306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01C2BB-BDD1-4756-9988-6A3D61F06F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94147" y="1174758"/>
            <a:ext cx="1485436" cy="14854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81FA48-49F2-4020-A8F9-B7753C711284}"/>
              </a:ext>
            </a:extLst>
          </p:cNvPr>
          <p:cNvSpPr txBox="1"/>
          <p:nvPr/>
        </p:nvSpPr>
        <p:spPr>
          <a:xfrm>
            <a:off x="1346361" y="1887523"/>
            <a:ext cx="461665" cy="16777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생수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B8027-2254-4DC5-9DBF-37E262CCB738}"/>
              </a:ext>
            </a:extLst>
          </p:cNvPr>
          <p:cNvSpPr txBox="1"/>
          <p:nvPr/>
        </p:nvSpPr>
        <p:spPr>
          <a:xfrm>
            <a:off x="2070881" y="1941495"/>
            <a:ext cx="461665" cy="16777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커피음료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FEE935-093D-4E7E-B0AB-E971A326405B}"/>
              </a:ext>
            </a:extLst>
          </p:cNvPr>
          <p:cNvSpPr txBox="1"/>
          <p:nvPr/>
        </p:nvSpPr>
        <p:spPr>
          <a:xfrm>
            <a:off x="6398033" y="1907939"/>
            <a:ext cx="461665" cy="2253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감귤</a:t>
            </a:r>
            <a:r>
              <a:rPr lang="en-US" altLang="ko-KR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한라봉</a:t>
            </a:r>
            <a:r>
              <a:rPr lang="en-US" altLang="ko-KR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오렌지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E67E0B-F6AF-4632-AB49-612005CFA647}"/>
              </a:ext>
            </a:extLst>
          </p:cNvPr>
          <p:cNvSpPr txBox="1"/>
          <p:nvPr/>
        </p:nvSpPr>
        <p:spPr>
          <a:xfrm>
            <a:off x="7156014" y="3813367"/>
            <a:ext cx="461665" cy="16777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토마토</a:t>
            </a:r>
            <a:endParaRPr lang="ko-KR" altLang="en-US" dirty="0">
              <a:solidFill>
                <a:schemeClr val="bg1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19" name="Picture 2" descr="건국대학교 로고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217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E67BFDC-BE03-43AE-9871-2E90D3293E85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ln/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변수</a:t>
            </a:r>
            <a:r>
              <a:rPr kumimoji="0" lang="ko-KR" altLang="en-US" sz="1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선택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BF7339-0A3B-489C-A84C-AFD03A72C656}"/>
              </a:ext>
            </a:extLst>
          </p:cNvPr>
          <p:cNvSpPr/>
          <p:nvPr/>
        </p:nvSpPr>
        <p:spPr>
          <a:xfrm>
            <a:off x="811263" y="1062679"/>
            <a:ext cx="2242330" cy="3437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판매량 예측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시스템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B19B5D-7AB1-4447-9018-55E7396CA232}"/>
              </a:ext>
            </a:extLst>
          </p:cNvPr>
          <p:cNvSpPr txBox="1"/>
          <p:nvPr/>
        </p:nvSpPr>
        <p:spPr>
          <a:xfrm>
            <a:off x="3007678" y="1145411"/>
            <a:ext cx="1860531" cy="237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구매이력데이터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기상데이터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C945F4-A2C3-4B85-8F14-B687147FF2F9}"/>
              </a:ext>
            </a:extLst>
          </p:cNvPr>
          <p:cNvCxnSpPr/>
          <p:nvPr/>
        </p:nvCxnSpPr>
        <p:spPr>
          <a:xfrm>
            <a:off x="6635046" y="797544"/>
            <a:ext cx="0" cy="571501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02C07A-E650-4160-B7CC-5CB7E372A2B9}"/>
              </a:ext>
            </a:extLst>
          </p:cNvPr>
          <p:cNvGrpSpPr/>
          <p:nvPr/>
        </p:nvGrpSpPr>
        <p:grpSpPr>
          <a:xfrm>
            <a:off x="7032056" y="1139005"/>
            <a:ext cx="4554067" cy="4754190"/>
            <a:chOff x="6829793" y="1501016"/>
            <a:chExt cx="4554067" cy="475419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0726852-0AE7-44FA-A04C-9620BDDE5AC7}"/>
                </a:ext>
              </a:extLst>
            </p:cNvPr>
            <p:cNvGrpSpPr/>
            <p:nvPr/>
          </p:nvGrpSpPr>
          <p:grpSpPr>
            <a:xfrm>
              <a:off x="6829793" y="1501016"/>
              <a:ext cx="4554067" cy="4754190"/>
              <a:chOff x="6829793" y="1501016"/>
              <a:chExt cx="4554067" cy="475419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3084A409-6B40-4ED1-9663-D9AB3B2EAB39}"/>
                  </a:ext>
                </a:extLst>
              </p:cNvPr>
              <p:cNvSpPr/>
              <p:nvPr/>
            </p:nvSpPr>
            <p:spPr>
              <a:xfrm>
                <a:off x="6829793" y="1767707"/>
                <a:ext cx="4554067" cy="4487499"/>
              </a:xfrm>
              <a:prstGeom prst="roundRect">
                <a:avLst>
                  <a:gd name="adj" fmla="val 9494"/>
                </a:avLst>
              </a:prstGeom>
              <a:noFill/>
              <a:ln w="28575">
                <a:solidFill>
                  <a:srgbClr val="0068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6CE8C3A-00C0-4174-A3FC-521EE968C481}"/>
                  </a:ext>
                </a:extLst>
              </p:cNvPr>
              <p:cNvSpPr/>
              <p:nvPr/>
            </p:nvSpPr>
            <p:spPr>
              <a:xfrm>
                <a:off x="7119687" y="1501016"/>
                <a:ext cx="2230049" cy="5055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00688B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&lt;</a:t>
                </a:r>
                <a:r>
                  <a:rPr lang="ko-KR" altLang="en-US" b="1" dirty="0">
                    <a:solidFill>
                      <a:srgbClr val="00688B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로지스틱 회귀분석 </a:t>
                </a:r>
                <a:r>
                  <a:rPr lang="en-US" altLang="ko-KR" b="1" dirty="0">
                    <a:solidFill>
                      <a:srgbClr val="00688B"/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</a:rPr>
                  <a:t>&gt;</a:t>
                </a:r>
                <a:endParaRPr lang="ko-KR" altLang="en-US" b="1" dirty="0">
                  <a:solidFill>
                    <a:srgbClr val="00688B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BF379-9697-41BC-8BCE-261BF7B7421A}"/>
                </a:ext>
              </a:extLst>
            </p:cNvPr>
            <p:cNvSpPr txBox="1"/>
            <p:nvPr/>
          </p:nvSpPr>
          <p:spPr>
            <a:xfrm>
              <a:off x="7170520" y="2143157"/>
              <a:ext cx="57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1.</a:t>
              </a:r>
              <a:endPara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190C60-FD64-40EC-B494-A3F27491BB76}"/>
                </a:ext>
              </a:extLst>
            </p:cNvPr>
            <p:cNvSpPr txBox="1"/>
            <p:nvPr/>
          </p:nvSpPr>
          <p:spPr>
            <a:xfrm>
              <a:off x="7529769" y="2172224"/>
              <a:ext cx="3154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종속변수</a:t>
              </a:r>
              <a:r>
                <a:rPr lang="en-US" altLang="ko-KR" sz="1600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(</a:t>
              </a:r>
              <a:r>
                <a:rPr lang="ko-KR" altLang="en-US" sz="1600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구매 수량</a:t>
              </a:r>
              <a:r>
                <a:rPr lang="en-US" altLang="ko-KR" sz="1600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)</a:t>
              </a:r>
              <a:r>
                <a:rPr lang="ko-KR" altLang="en-US" sz="1600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 구간화 진행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D8D286-B527-4437-9898-96EE73DCF817}"/>
                </a:ext>
              </a:extLst>
            </p:cNvPr>
            <p:cNvSpPr txBox="1"/>
            <p:nvPr/>
          </p:nvSpPr>
          <p:spPr>
            <a:xfrm>
              <a:off x="7150642" y="2748402"/>
              <a:ext cx="570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2.</a:t>
              </a:r>
              <a:endPara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7387CE-6AB3-441D-AED1-936EFA135EEA}"/>
                </a:ext>
              </a:extLst>
            </p:cNvPr>
            <p:cNvSpPr txBox="1"/>
            <p:nvPr/>
          </p:nvSpPr>
          <p:spPr>
            <a:xfrm>
              <a:off x="7509891" y="2777469"/>
              <a:ext cx="3154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종속변수 범주형 → </a:t>
              </a:r>
              <a:r>
                <a:rPr lang="en-US" altLang="ko-KR" sz="1600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factor</a:t>
              </a:r>
              <a:r>
                <a:rPr lang="ko-KR" altLang="en-US" sz="1600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화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D9BAC3-839E-4A51-A258-FE85CBB170BD}"/>
              </a:ext>
            </a:extLst>
          </p:cNvPr>
          <p:cNvGrpSpPr/>
          <p:nvPr/>
        </p:nvGrpSpPr>
        <p:grpSpPr>
          <a:xfrm>
            <a:off x="606683" y="1788733"/>
            <a:ext cx="2444235" cy="2848731"/>
            <a:chOff x="1589284" y="2051443"/>
            <a:chExt cx="2444235" cy="284873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AFA5451-2FBA-4CAB-BC0B-57DCEEC7F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12" y="2577233"/>
              <a:ext cx="2120107" cy="2100340"/>
            </a:xfrm>
            <a:prstGeom prst="rect">
              <a:avLst/>
            </a:prstGeom>
          </p:spPr>
        </p:pic>
        <p:sp>
          <p:nvSpPr>
            <p:cNvPr id="28" name="사각형: 둥근 모서리 84">
              <a:extLst>
                <a:ext uri="{FF2B5EF4-FFF2-40B4-BE49-F238E27FC236}">
                  <a16:creationId xmlns:a16="http://schemas.microsoft.com/office/drawing/2014/main" id="{923F5A1C-5E46-4957-B32B-D76390B59AE0}"/>
                </a:ext>
              </a:extLst>
            </p:cNvPr>
            <p:cNvSpPr/>
            <p:nvPr/>
          </p:nvSpPr>
          <p:spPr>
            <a:xfrm>
              <a:off x="1899006" y="2051443"/>
              <a:ext cx="1202328" cy="3437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histogram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0B4FB2-00B6-440D-91A4-B5102652897A}"/>
                </a:ext>
              </a:extLst>
            </p:cNvPr>
            <p:cNvSpPr txBox="1"/>
            <p:nvPr/>
          </p:nvSpPr>
          <p:spPr>
            <a:xfrm>
              <a:off x="1589284" y="3392176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빈</a:t>
              </a:r>
              <a:endPara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D769CA-54C5-4C41-ABFC-FB7BBA9FA140}"/>
                </a:ext>
              </a:extLst>
            </p:cNvPr>
            <p:cNvSpPr txBox="1"/>
            <p:nvPr/>
          </p:nvSpPr>
          <p:spPr>
            <a:xfrm>
              <a:off x="2643577" y="4623175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구매수량</a:t>
              </a:r>
              <a:endPara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2" name="사각형: 둥근 모서리 84">
            <a:extLst>
              <a:ext uri="{FF2B5EF4-FFF2-40B4-BE49-F238E27FC236}">
                <a16:creationId xmlns:a16="http://schemas.microsoft.com/office/drawing/2014/main" id="{9C224CB7-3ED0-4702-8432-AB842F634B85}"/>
              </a:ext>
            </a:extLst>
          </p:cNvPr>
          <p:cNvSpPr/>
          <p:nvPr/>
        </p:nvSpPr>
        <p:spPr>
          <a:xfrm>
            <a:off x="951830" y="4796505"/>
            <a:ext cx="1202328" cy="3437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summary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45B7317-26E2-4834-85F3-DC0AE7986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398090"/>
              </p:ext>
            </p:extLst>
          </p:nvPr>
        </p:nvGraphicFramePr>
        <p:xfrm>
          <a:off x="930811" y="5226826"/>
          <a:ext cx="5229348" cy="81915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71558">
                  <a:extLst>
                    <a:ext uri="{9D8B030D-6E8A-4147-A177-3AD203B41FA5}">
                      <a16:colId xmlns:a16="http://schemas.microsoft.com/office/drawing/2014/main" val="4179275683"/>
                    </a:ext>
                  </a:extLst>
                </a:gridCol>
                <a:gridCol w="871558">
                  <a:extLst>
                    <a:ext uri="{9D8B030D-6E8A-4147-A177-3AD203B41FA5}">
                      <a16:colId xmlns:a16="http://schemas.microsoft.com/office/drawing/2014/main" val="2365570388"/>
                    </a:ext>
                  </a:extLst>
                </a:gridCol>
                <a:gridCol w="871558">
                  <a:extLst>
                    <a:ext uri="{9D8B030D-6E8A-4147-A177-3AD203B41FA5}">
                      <a16:colId xmlns:a16="http://schemas.microsoft.com/office/drawing/2014/main" val="3452250396"/>
                    </a:ext>
                  </a:extLst>
                </a:gridCol>
                <a:gridCol w="871558">
                  <a:extLst>
                    <a:ext uri="{9D8B030D-6E8A-4147-A177-3AD203B41FA5}">
                      <a16:colId xmlns:a16="http://schemas.microsoft.com/office/drawing/2014/main" val="4261557235"/>
                    </a:ext>
                  </a:extLst>
                </a:gridCol>
                <a:gridCol w="871558">
                  <a:extLst>
                    <a:ext uri="{9D8B030D-6E8A-4147-A177-3AD203B41FA5}">
                      <a16:colId xmlns:a16="http://schemas.microsoft.com/office/drawing/2014/main" val="2172403108"/>
                    </a:ext>
                  </a:extLst>
                </a:gridCol>
                <a:gridCol w="871558">
                  <a:extLst>
                    <a:ext uri="{9D8B030D-6E8A-4147-A177-3AD203B41FA5}">
                      <a16:colId xmlns:a16="http://schemas.microsoft.com/office/drawing/2014/main" val="3451282969"/>
                    </a:ext>
                  </a:extLst>
                </a:gridCol>
              </a:tblGrid>
              <a:tr h="544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Min</a:t>
                      </a:r>
                      <a:endParaRPr lang="ko-KR" altLang="en-US" sz="1200" b="0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1st Qu.</a:t>
                      </a:r>
                      <a:endParaRPr lang="ko-KR" altLang="en-US" sz="1200" b="0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Median</a:t>
                      </a:r>
                      <a:endParaRPr lang="ko-KR" altLang="en-US" sz="1200" b="0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Mean</a:t>
                      </a:r>
                      <a:endParaRPr lang="ko-KR" altLang="en-US" sz="1200" b="0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3rd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Qu.</a:t>
                      </a:r>
                      <a:endParaRPr lang="ko-KR" altLang="en-US" sz="1200" b="0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Max</a:t>
                      </a:r>
                      <a:endParaRPr lang="ko-KR" altLang="en-US" sz="1200" b="0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3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3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8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20.84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26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257</a:t>
                      </a:r>
                      <a:endParaRPr lang="ko-KR" altLang="en-US" sz="12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8172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C1D49C6-CA3A-4B04-B2FD-D60AF0A88BA9}"/>
              </a:ext>
            </a:extLst>
          </p:cNvPr>
          <p:cNvSpPr txBox="1"/>
          <p:nvPr/>
        </p:nvSpPr>
        <p:spPr>
          <a:xfrm>
            <a:off x="3418690" y="4638110"/>
            <a:ext cx="281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&lt;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구매 수량을 카테고리화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&gt;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979E9923-9795-4B36-9C58-50E68A2AC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5023"/>
              </p:ext>
            </p:extLst>
          </p:nvPr>
        </p:nvGraphicFramePr>
        <p:xfrm>
          <a:off x="3340811" y="1982722"/>
          <a:ext cx="2819345" cy="259351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54671">
                  <a:extLst>
                    <a:ext uri="{9D8B030D-6E8A-4147-A177-3AD203B41FA5}">
                      <a16:colId xmlns:a16="http://schemas.microsoft.com/office/drawing/2014/main" val="4179275683"/>
                    </a:ext>
                  </a:extLst>
                </a:gridCol>
                <a:gridCol w="1964674">
                  <a:extLst>
                    <a:ext uri="{9D8B030D-6E8A-4147-A177-3AD203B41FA5}">
                      <a16:colId xmlns:a16="http://schemas.microsoft.com/office/drawing/2014/main" val="1665732016"/>
                    </a:ext>
                  </a:extLst>
                </a:gridCol>
              </a:tblGrid>
              <a:tr h="272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lt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+mn-cs"/>
                        </a:rPr>
                        <a:t>번호</a:t>
                      </a:r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lt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+mn-cs"/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37373"/>
                  </a:ext>
                </a:extLst>
              </a:tr>
              <a:tr h="3196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개 미만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81720"/>
                  </a:ext>
                </a:extLst>
              </a:tr>
              <a:tr h="3196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개 이상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 10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개 미만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05052"/>
                  </a:ext>
                </a:extLst>
              </a:tr>
              <a:tr h="3196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10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개 이상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개 미만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288829"/>
                  </a:ext>
                </a:extLst>
              </a:tr>
              <a:tr h="3196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개 이상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20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개 미만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877695"/>
                  </a:ext>
                </a:extLst>
              </a:tr>
              <a:tr h="3196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4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20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개 이상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개 미만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545531"/>
                  </a:ext>
                </a:extLst>
              </a:tr>
              <a:tr h="6902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.</a:t>
                      </a: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.</a:t>
                      </a: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.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.</a:t>
                      </a: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.</a:t>
                      </a: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.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597360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1219189F-2B88-4988-A9AF-D19B8ED3138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4977" y="3081128"/>
            <a:ext cx="311882" cy="34787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D889C97-1A60-4E0E-B8DC-957E49829ED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6773" flipH="1">
            <a:off x="3008506" y="4525527"/>
            <a:ext cx="311882" cy="34787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EEA17A0-84F4-4037-A9E0-73D0ED82280E}"/>
              </a:ext>
            </a:extLst>
          </p:cNvPr>
          <p:cNvSpPr txBox="1"/>
          <p:nvPr/>
        </p:nvSpPr>
        <p:spPr>
          <a:xfrm>
            <a:off x="7363923" y="2988060"/>
            <a:ext cx="57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</a:t>
            </a:r>
            <a:endParaRPr lang="ko-KR" altLang="en-US" sz="2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CDED89-70BE-4574-AB04-EB4652CC5665}"/>
              </a:ext>
            </a:extLst>
          </p:cNvPr>
          <p:cNvSpPr txBox="1"/>
          <p:nvPr/>
        </p:nvSpPr>
        <p:spPr>
          <a:xfrm>
            <a:off x="7675315" y="2954480"/>
            <a:ext cx="433992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Library(MASS)</a:t>
            </a:r>
          </a:p>
        </p:txBody>
      </p:sp>
      <p:sp>
        <p:nvSpPr>
          <p:cNvPr id="45" name="사각형: 둥근 모서리 3">
            <a:extLst>
              <a:ext uri="{FF2B5EF4-FFF2-40B4-BE49-F238E27FC236}">
                <a16:creationId xmlns:a16="http://schemas.microsoft.com/office/drawing/2014/main" id="{FCB58BE8-AF06-4749-A918-EB0B33A62164}"/>
              </a:ext>
            </a:extLst>
          </p:cNvPr>
          <p:cNvSpPr/>
          <p:nvPr/>
        </p:nvSpPr>
        <p:spPr>
          <a:xfrm>
            <a:off x="4343594" y="1589672"/>
            <a:ext cx="1808533" cy="305399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28575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소분류 </a:t>
            </a:r>
            <a:r>
              <a:rPr lang="en-US" altLang="ko-KR" sz="1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 </a:t>
            </a:r>
            <a:r>
              <a:rPr lang="ko-KR" altLang="en-US" sz="1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수박 </a:t>
            </a:r>
            <a:r>
              <a:rPr lang="en-US" altLang="ko-KR" sz="1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 </a:t>
            </a:r>
            <a:r>
              <a:rPr lang="ko-KR" altLang="en-US" sz="13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88F5E-9388-4A95-8075-84D08730565B}"/>
              </a:ext>
            </a:extLst>
          </p:cNvPr>
          <p:cNvSpPr txBox="1"/>
          <p:nvPr/>
        </p:nvSpPr>
        <p:spPr>
          <a:xfrm>
            <a:off x="7321950" y="3520165"/>
            <a:ext cx="4339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step(</a:t>
            </a:r>
            <a:r>
              <a:rPr lang="en-US" altLang="ko-KR" b="1" dirty="0" err="1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glm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구매건수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~.,family = </a:t>
            </a:r>
            <a:r>
              <a:rPr lang="en-US" altLang="ko-KR" sz="1600" b="1" dirty="0">
                <a:solidFill>
                  <a:srgbClr val="00688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binomial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data)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FE9B306-E082-4C90-9816-C681F1FED5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2931" y="5350970"/>
            <a:ext cx="311882" cy="347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6054CA-4A5C-4E81-9D2F-250C24AAB426}"/>
              </a:ext>
            </a:extLst>
          </p:cNvPr>
          <p:cNvSpPr txBox="1"/>
          <p:nvPr/>
        </p:nvSpPr>
        <p:spPr>
          <a:xfrm>
            <a:off x="7916086" y="5323632"/>
            <a:ext cx="239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개의 변수가 선택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0A0A5-7036-4E29-A378-DF965F8C3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969"/>
          <a:stretch/>
        </p:blipFill>
        <p:spPr>
          <a:xfrm>
            <a:off x="7329257" y="3894722"/>
            <a:ext cx="4095750" cy="410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CBFEEF-69E6-4B74-B016-DFED340E21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86" b="-7098"/>
          <a:stretch/>
        </p:blipFill>
        <p:spPr>
          <a:xfrm>
            <a:off x="7372783" y="4385548"/>
            <a:ext cx="4067254" cy="489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6DE53C-0BBF-4519-9228-59A3C52A7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984" y="4870020"/>
            <a:ext cx="762000" cy="44767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8" name="Picture 2" descr="건국대학교 로고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54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7">
            <a:extLst>
              <a:ext uri="{FF2B5EF4-FFF2-40B4-BE49-F238E27FC236}">
                <a16:creationId xmlns:a16="http://schemas.microsoft.com/office/drawing/2014/main" id="{EEE18D8F-018C-44B0-9724-5AD7EF750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59815"/>
              </p:ext>
            </p:extLst>
          </p:nvPr>
        </p:nvGraphicFramePr>
        <p:xfrm>
          <a:off x="1750118" y="1968949"/>
          <a:ext cx="8691763" cy="41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660">
                  <a:extLst>
                    <a:ext uri="{9D8B030D-6E8A-4147-A177-3AD203B41FA5}">
                      <a16:colId xmlns:a16="http://schemas.microsoft.com/office/drawing/2014/main" val="732635283"/>
                    </a:ext>
                  </a:extLst>
                </a:gridCol>
                <a:gridCol w="5466778">
                  <a:extLst>
                    <a:ext uri="{9D8B030D-6E8A-4147-A177-3AD203B41FA5}">
                      <a16:colId xmlns:a16="http://schemas.microsoft.com/office/drawing/2014/main" val="4276622424"/>
                    </a:ext>
                  </a:extLst>
                </a:gridCol>
                <a:gridCol w="1006325">
                  <a:extLst>
                    <a:ext uri="{9D8B030D-6E8A-4147-A177-3AD203B41FA5}">
                      <a16:colId xmlns:a16="http://schemas.microsoft.com/office/drawing/2014/main" val="1686718862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생수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여성     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20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     30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     40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    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기온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    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풍속 </a:t>
                      </a:r>
                      <a:endParaRPr lang="en-US" altLang="ko-KR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미세먼지 농도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    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강수량</a:t>
                      </a:r>
                      <a:endParaRPr lang="en-US" altLang="ko-KR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>
                          <a:solidFill>
                            <a:srgbClr val="00688B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70086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커피음료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여성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20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30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40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기온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풍속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>
                          <a:solidFill>
                            <a:srgbClr val="00688B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6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1545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오렌지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여성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20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30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40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기온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풍속</a:t>
                      </a:r>
                      <a:endParaRPr lang="en-US" altLang="ko-KR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  <a:p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강수량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>
                          <a:solidFill>
                            <a:srgbClr val="00688B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7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7216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토마토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여성     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20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      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      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40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      기온       풍속 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미세먼지농도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>
                          <a:solidFill>
                            <a:srgbClr val="00688B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7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204536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수박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여성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20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30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40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기온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습도</a:t>
                      </a:r>
                      <a:endParaRPr lang="en-US" altLang="ko-KR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  <a:p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미세먼지 농도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풍속</a:t>
                      </a:r>
                      <a:r>
                        <a:rPr lang="en-US" altLang="ko-KR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	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강수량</a:t>
                      </a:r>
                      <a:endParaRPr lang="en-US" altLang="ko-KR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>
                          <a:solidFill>
                            <a:srgbClr val="00688B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9</a:t>
                      </a:r>
                      <a:r>
                        <a:rPr lang="ko-KR" altLang="en-US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35389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E67BFDC-BE03-43AE-9871-2E90D3293E85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ln/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변수</a:t>
            </a:r>
            <a:r>
              <a:rPr kumimoji="0" lang="ko-KR" altLang="en-US" sz="1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선택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25EBDE-3F4A-413B-B7DF-37F7B27E4A85}"/>
              </a:ext>
            </a:extLst>
          </p:cNvPr>
          <p:cNvSpPr txBox="1"/>
          <p:nvPr/>
        </p:nvSpPr>
        <p:spPr>
          <a:xfrm>
            <a:off x="1810561" y="1255023"/>
            <a:ext cx="489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머신러닝을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통한 판매량 예측 시스템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8" name="사각형: 둥근 모서리 3">
            <a:extLst>
              <a:ext uri="{FF2B5EF4-FFF2-40B4-BE49-F238E27FC236}">
                <a16:creationId xmlns:a16="http://schemas.microsoft.com/office/drawing/2014/main" id="{365577F9-A6F8-457B-8FB3-BF9EF66EA98D}"/>
              </a:ext>
            </a:extLst>
          </p:cNvPr>
          <p:cNvSpPr/>
          <p:nvPr/>
        </p:nvSpPr>
        <p:spPr>
          <a:xfrm>
            <a:off x="1335140" y="1189453"/>
            <a:ext cx="5566822" cy="591801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DB4488-72B4-487B-94EA-C1FDD14F2A29}"/>
              </a:ext>
            </a:extLst>
          </p:cNvPr>
          <p:cNvSpPr/>
          <p:nvPr/>
        </p:nvSpPr>
        <p:spPr>
          <a:xfrm>
            <a:off x="518746" y="975935"/>
            <a:ext cx="978520" cy="96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0E8C4B7-D8F5-436C-A1F3-8A02481983B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8" y="965270"/>
            <a:ext cx="963023" cy="96302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FB03622-3F95-4D2A-ADF2-8E2270C355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6132" y="2231718"/>
            <a:ext cx="311882" cy="34787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4158394-EEA4-4F33-9526-35F9B76096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6132" y="3030983"/>
            <a:ext cx="311882" cy="34787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00CD13E-A644-42D0-95BC-BFEE9A15A8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6132" y="3895085"/>
            <a:ext cx="311882" cy="34787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25B4395-5F60-4714-91C6-F2F4901103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6132" y="4676718"/>
            <a:ext cx="311882" cy="34787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F90342DF-6539-4E5F-B302-44AEC395BAF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6132" y="5540820"/>
            <a:ext cx="311882" cy="3478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17" name="Picture 2" descr="건국대학교 로고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50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E67BFDC-BE03-43AE-9871-2E90D3293E85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예측모델 생성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2F55795-B084-4AFC-BF4D-9555221DA57F}"/>
              </a:ext>
            </a:extLst>
          </p:cNvPr>
          <p:cNvSpPr/>
          <p:nvPr/>
        </p:nvSpPr>
        <p:spPr>
          <a:xfrm>
            <a:off x="1116970" y="2130761"/>
            <a:ext cx="10022376" cy="684214"/>
          </a:xfrm>
          <a:prstGeom prst="roundRect">
            <a:avLst/>
          </a:prstGeom>
          <a:solidFill>
            <a:srgbClr val="E0E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Angsana New" panose="02020603050405020304" pitchFamily="18" charset="-34"/>
              </a:rPr>
              <a:t>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모델 검증을 위한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Angsana New" panose="02020603050405020304" pitchFamily="18" charset="-34"/>
              </a:rPr>
              <a:t>Testset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Angsana New" panose="02020603050405020304" pitchFamily="18" charset="-34"/>
              </a:rPr>
              <a:t> : Trainset = 9 : 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EA6393-2E2C-4EA7-AC9E-6C912CB8CE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63" y="2152476"/>
            <a:ext cx="609295" cy="609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A557C6-BBD9-4CC5-AFFE-BA2DBC8A90EF}"/>
              </a:ext>
            </a:extLst>
          </p:cNvPr>
          <p:cNvSpPr txBox="1"/>
          <p:nvPr/>
        </p:nvSpPr>
        <p:spPr>
          <a:xfrm>
            <a:off x="1503653" y="3821537"/>
            <a:ext cx="1356993" cy="3680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XGboost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7D0B15-8BDD-4CF9-AC67-09F1FB47C77B}"/>
              </a:ext>
            </a:extLst>
          </p:cNvPr>
          <p:cNvSpPr/>
          <p:nvPr/>
        </p:nvSpPr>
        <p:spPr>
          <a:xfrm>
            <a:off x="1115910" y="3122761"/>
            <a:ext cx="9932391" cy="3327127"/>
          </a:xfrm>
          <a:prstGeom prst="roundRect">
            <a:avLst>
              <a:gd name="adj" fmla="val 6389"/>
            </a:avLst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E3BFFC-1A62-4190-BF14-A2BCB65F2E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3"/>
          <a:stretch/>
        </p:blipFill>
        <p:spPr>
          <a:xfrm>
            <a:off x="811263" y="2924400"/>
            <a:ext cx="504353" cy="6092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3AC534-512A-4094-9E7C-81F3B79EC5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"/>
          <a:stretch/>
        </p:blipFill>
        <p:spPr>
          <a:xfrm>
            <a:off x="9255082" y="4761125"/>
            <a:ext cx="1556540" cy="1546151"/>
          </a:xfrm>
          <a:prstGeom prst="rect">
            <a:avLst/>
          </a:prstGeom>
          <a:noFill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7F6FF9-2590-4787-B2C8-75EA449FD425}"/>
              </a:ext>
            </a:extLst>
          </p:cNvPr>
          <p:cNvSpPr txBox="1"/>
          <p:nvPr/>
        </p:nvSpPr>
        <p:spPr>
          <a:xfrm>
            <a:off x="1484609" y="3204530"/>
            <a:ext cx="1937231" cy="3698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Random Forest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A325A37-AA2F-44F7-AE05-63313D7C5CE4}"/>
              </a:ext>
            </a:extLst>
          </p:cNvPr>
          <p:cNvGrpSpPr/>
          <p:nvPr/>
        </p:nvGrpSpPr>
        <p:grpSpPr>
          <a:xfrm>
            <a:off x="1503653" y="4423810"/>
            <a:ext cx="5730244" cy="950400"/>
            <a:chOff x="1359642" y="2841481"/>
            <a:chExt cx="5730243" cy="87410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153752C-E167-4AED-87BD-98FDF982A79B}"/>
                </a:ext>
              </a:extLst>
            </p:cNvPr>
            <p:cNvSpPr/>
            <p:nvPr/>
          </p:nvSpPr>
          <p:spPr>
            <a:xfrm>
              <a:off x="1548272" y="3026384"/>
              <a:ext cx="4403716" cy="689204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42A7FF-8F47-4E17-8E84-812790944671}"/>
                </a:ext>
              </a:extLst>
            </p:cNvPr>
            <p:cNvSpPr txBox="1"/>
            <p:nvPr/>
          </p:nvSpPr>
          <p:spPr>
            <a:xfrm>
              <a:off x="1359642" y="2841481"/>
              <a:ext cx="15499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+mn-cs"/>
                </a:rPr>
                <a:t>Adaboost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0270F1-FAE5-42A6-8FD2-CC519BF007CB}"/>
                </a:ext>
              </a:extLst>
            </p:cNvPr>
            <p:cNvSpPr txBox="1"/>
            <p:nvPr/>
          </p:nvSpPr>
          <p:spPr>
            <a:xfrm>
              <a:off x="1653819" y="3129052"/>
              <a:ext cx="5436066" cy="481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조선일보명조" panose="02030304000000000000" pitchFamily="18" charset="-127"/>
                  <a:cs typeface="Arial" panose="020B0604020202020204" pitchFamily="34" charset="0"/>
                </a:rPr>
                <a:t>n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조선일보명조" panose="02030304000000000000" pitchFamily="18" charset="-127"/>
                  <a:cs typeface="Arial" panose="020B0604020202020204" pitchFamily="34" charset="0"/>
                </a:rPr>
                <a:t>_estimators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조선일보명조" panose="02030304000000000000" pitchFamily="18" charset="-127"/>
                  <a:cs typeface="Arial" panose="020B0604020202020204" pitchFamily="34" charset="0"/>
                </a:rPr>
                <a:t> = 50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조선일보명조" panose="02030304000000000000" pitchFamily="18" charset="-127"/>
                  <a:cs typeface="Arial" panose="020B0604020202020204" pitchFamily="34" charset="0"/>
                </a:rPr>
                <a:t>learning_rate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Bahnschrift Light" panose="020B0502040204020203" pitchFamily="34" charset="0"/>
                  <a:ea typeface="조선일보명조" panose="02030304000000000000" pitchFamily="18" charset="-127"/>
                  <a:cs typeface="Arial" panose="020B0604020202020204" pitchFamily="34" charset="0"/>
                </a:rPr>
                <a:t> = 0.7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조선일보명조" panose="02030304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71AEC9D-787B-4DA3-AB72-845D17EC474B}"/>
              </a:ext>
            </a:extLst>
          </p:cNvPr>
          <p:cNvGrpSpPr/>
          <p:nvPr/>
        </p:nvGrpSpPr>
        <p:grpSpPr>
          <a:xfrm>
            <a:off x="1503653" y="5384256"/>
            <a:ext cx="5730242" cy="950400"/>
            <a:chOff x="1359643" y="2891815"/>
            <a:chExt cx="5730242" cy="823773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316AB25-03A4-4EC3-8A9B-24286628E06B}"/>
                </a:ext>
              </a:extLst>
            </p:cNvPr>
            <p:cNvSpPr/>
            <p:nvPr/>
          </p:nvSpPr>
          <p:spPr>
            <a:xfrm>
              <a:off x="1548272" y="3026384"/>
              <a:ext cx="4403717" cy="689204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DE0159-0B9D-467D-B906-D1BFC1CFC9EC}"/>
                </a:ext>
              </a:extLst>
            </p:cNvPr>
            <p:cNvSpPr txBox="1"/>
            <p:nvPr/>
          </p:nvSpPr>
          <p:spPr>
            <a:xfrm>
              <a:off x="1359643" y="2891815"/>
              <a:ext cx="914516" cy="2934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+mn-cs"/>
                </a:rPr>
                <a:t>RNN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381C3F-39D8-433C-B145-4B7FDE8A551A}"/>
                </a:ext>
              </a:extLst>
            </p:cNvPr>
            <p:cNvSpPr txBox="1"/>
            <p:nvPr/>
          </p:nvSpPr>
          <p:spPr>
            <a:xfrm>
              <a:off x="1653819" y="3150865"/>
              <a:ext cx="5436066" cy="453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조선일보명조" panose="02030304000000000000" pitchFamily="18" charset="-127"/>
                  <a:cs typeface="Arial" panose="020B0604020202020204" pitchFamily="34" charset="0"/>
                </a:rPr>
                <a:t>epochs = 100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조선일보명조" panose="02030304000000000000" pitchFamily="18" charset="-127"/>
                  <a:cs typeface="Arial" panose="020B0604020202020204" pitchFamily="34" charset="0"/>
                </a:rPr>
                <a:t>batch_size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" panose="020B0502040204020203" pitchFamily="34" charset="0"/>
                  <a:ea typeface="조선일보명조" panose="02030304000000000000" pitchFamily="18" charset="-127"/>
                  <a:cs typeface="Arial" panose="020B0604020202020204" pitchFamily="34" charset="0"/>
                </a:rPr>
                <a:t> = 20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  <a:ea typeface="조선일보명조" panose="02030304000000000000" pitchFamily="18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90FF5-4AD4-449B-AEEA-7D6E0CC36E16}"/>
              </a:ext>
            </a:extLst>
          </p:cNvPr>
          <p:cNvSpPr txBox="1"/>
          <p:nvPr/>
        </p:nvSpPr>
        <p:spPr>
          <a:xfrm>
            <a:off x="1822577" y="3511026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rPr>
              <a:t>기본값 사용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042068-FFDE-44D0-AD70-1D326421537F}"/>
              </a:ext>
            </a:extLst>
          </p:cNvPr>
          <p:cNvSpPr txBox="1"/>
          <p:nvPr/>
        </p:nvSpPr>
        <p:spPr>
          <a:xfrm>
            <a:off x="1797829" y="4142013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rPr>
              <a:t>기본값 사용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618F-3304-458A-869A-543F1DE4DE4B}"/>
              </a:ext>
            </a:extLst>
          </p:cNvPr>
          <p:cNvSpPr txBox="1"/>
          <p:nvPr/>
        </p:nvSpPr>
        <p:spPr>
          <a:xfrm>
            <a:off x="1810561" y="1255023"/>
            <a:ext cx="489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머신러닝을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통한 판매량 예측 시스템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9" name="사각형: 둥근 모서리 3">
            <a:extLst>
              <a:ext uri="{FF2B5EF4-FFF2-40B4-BE49-F238E27FC236}">
                <a16:creationId xmlns:a16="http://schemas.microsoft.com/office/drawing/2014/main" id="{3B387546-11D9-4775-8E74-1D5434F3E456}"/>
              </a:ext>
            </a:extLst>
          </p:cNvPr>
          <p:cNvSpPr/>
          <p:nvPr/>
        </p:nvSpPr>
        <p:spPr>
          <a:xfrm>
            <a:off x="1335140" y="1189453"/>
            <a:ext cx="5566822" cy="591801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18746" y="975935"/>
            <a:ext cx="978520" cy="96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8" y="965270"/>
            <a:ext cx="963023" cy="9630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1" name="Picture 2" descr="건국대학교 로고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33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E67BFDC-BE03-43AE-9871-2E90D3293E85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예측모델 생성</a:t>
            </a: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D886D58A-DE53-46D0-B7BC-816974132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215032"/>
              </p:ext>
            </p:extLst>
          </p:nvPr>
        </p:nvGraphicFramePr>
        <p:xfrm>
          <a:off x="1084812" y="3039955"/>
          <a:ext cx="10022372" cy="3328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7188">
                  <a:extLst>
                    <a:ext uri="{9D8B030D-6E8A-4147-A177-3AD203B41FA5}">
                      <a16:colId xmlns:a16="http://schemas.microsoft.com/office/drawing/2014/main" val="1707383885"/>
                    </a:ext>
                  </a:extLst>
                </a:gridCol>
                <a:gridCol w="1120648">
                  <a:extLst>
                    <a:ext uri="{9D8B030D-6E8A-4147-A177-3AD203B41FA5}">
                      <a16:colId xmlns:a16="http://schemas.microsoft.com/office/drawing/2014/main" val="2189441479"/>
                    </a:ext>
                  </a:extLst>
                </a:gridCol>
                <a:gridCol w="1120648">
                  <a:extLst>
                    <a:ext uri="{9D8B030D-6E8A-4147-A177-3AD203B41FA5}">
                      <a16:colId xmlns:a16="http://schemas.microsoft.com/office/drawing/2014/main" val="2255964282"/>
                    </a:ext>
                  </a:extLst>
                </a:gridCol>
                <a:gridCol w="1120648">
                  <a:extLst>
                    <a:ext uri="{9D8B030D-6E8A-4147-A177-3AD203B41FA5}">
                      <a16:colId xmlns:a16="http://schemas.microsoft.com/office/drawing/2014/main" val="2896619006"/>
                    </a:ext>
                  </a:extLst>
                </a:gridCol>
                <a:gridCol w="1120648">
                  <a:extLst>
                    <a:ext uri="{9D8B030D-6E8A-4147-A177-3AD203B41FA5}">
                      <a16:colId xmlns:a16="http://schemas.microsoft.com/office/drawing/2014/main" val="3732445132"/>
                    </a:ext>
                  </a:extLst>
                </a:gridCol>
                <a:gridCol w="1120648">
                  <a:extLst>
                    <a:ext uri="{9D8B030D-6E8A-4147-A177-3AD203B41FA5}">
                      <a16:colId xmlns:a16="http://schemas.microsoft.com/office/drawing/2014/main" val="2304540899"/>
                    </a:ext>
                  </a:extLst>
                </a:gridCol>
                <a:gridCol w="1120648">
                  <a:extLst>
                    <a:ext uri="{9D8B030D-6E8A-4147-A177-3AD203B41FA5}">
                      <a16:colId xmlns:a16="http://schemas.microsoft.com/office/drawing/2014/main" val="1376432853"/>
                    </a:ext>
                  </a:extLst>
                </a:gridCol>
                <a:gridCol w="1120648">
                  <a:extLst>
                    <a:ext uri="{9D8B030D-6E8A-4147-A177-3AD203B41FA5}">
                      <a16:colId xmlns:a16="http://schemas.microsoft.com/office/drawing/2014/main" val="3520415296"/>
                    </a:ext>
                  </a:extLst>
                </a:gridCol>
                <a:gridCol w="1120648">
                  <a:extLst>
                    <a:ext uri="{9D8B030D-6E8A-4147-A177-3AD203B41FA5}">
                      <a16:colId xmlns:a16="http://schemas.microsoft.com/office/drawing/2014/main" val="913175030"/>
                    </a:ext>
                  </a:extLst>
                </a:gridCol>
              </a:tblGrid>
              <a:tr h="433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소분류 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DE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Random Forest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DE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XGboost</a:t>
                      </a:r>
                      <a:endParaRPr lang="en-US" altLang="ko-KR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DE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Adaboost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DE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  <a:cs typeface="조선일보명조" panose="02030304000000000000" pitchFamily="18" charset="-127"/>
                        </a:rPr>
                        <a:t>RNN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DE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64827"/>
                  </a:ext>
                </a:extLst>
              </a:tr>
              <a:tr h="4825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RMSE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Adj.R2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RMSE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Adj.R2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RMSE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Adj.R2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RMSE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Adj.R2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917275"/>
                  </a:ext>
                </a:extLst>
              </a:tr>
              <a:tr h="482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생수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D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2.326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0.335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2.180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0.415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2.104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0.455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2.036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0.490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985787"/>
                  </a:ext>
                </a:extLst>
              </a:tr>
              <a:tr h="482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커피음료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D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2.590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0.738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2.377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0.779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3.047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0.637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2.366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0.781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932562"/>
                  </a:ext>
                </a:extLst>
              </a:tr>
              <a:tr h="482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오렌지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D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2.224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0.544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1.976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0.640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1.933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B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0.656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B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2.044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0.615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021560"/>
                  </a:ext>
                </a:extLst>
              </a:tr>
              <a:tr h="482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토마토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D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3.949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0.259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3.210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B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0.510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B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3.307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0.480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3.299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0.483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501809"/>
                  </a:ext>
                </a:extLst>
              </a:tr>
              <a:tr h="482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수박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D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2.478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0.479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1.872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0.702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2.951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0.260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2.263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  <a:cs typeface="조선일보명조" panose="02030304000000000000" pitchFamily="18" charset="-127"/>
                        </a:rPr>
                        <a:t>0.565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  <a:cs typeface="조선일보명조" panose="02030304000000000000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93855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6DABF42-4FAF-4EBF-B970-61829D305C65}"/>
              </a:ext>
            </a:extLst>
          </p:cNvPr>
          <p:cNvSpPr txBox="1"/>
          <p:nvPr/>
        </p:nvSpPr>
        <p:spPr>
          <a:xfrm>
            <a:off x="1084812" y="2523259"/>
            <a:ext cx="1002237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→ </a:t>
            </a:r>
            <a:r>
              <a:rPr lang="en-US" altLang="ko-KR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RMSE</a:t>
            </a:r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는 낮을수록</a:t>
            </a:r>
            <a:r>
              <a:rPr lang="en-US" altLang="ko-KR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결정계수는 높을수록 좋음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333967-0489-4E7C-AC41-52C395D874FF}"/>
              </a:ext>
            </a:extLst>
          </p:cNvPr>
          <p:cNvSpPr txBox="1"/>
          <p:nvPr/>
        </p:nvSpPr>
        <p:spPr>
          <a:xfrm>
            <a:off x="1810561" y="1255023"/>
            <a:ext cx="489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머신러닝을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통한 판매량 예측 시스템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5" name="사각형: 둥근 모서리 3">
            <a:extLst>
              <a:ext uri="{FF2B5EF4-FFF2-40B4-BE49-F238E27FC236}">
                <a16:creationId xmlns:a16="http://schemas.microsoft.com/office/drawing/2014/main" id="{C770254F-C793-4F85-B0E1-F85FC67F1F38}"/>
              </a:ext>
            </a:extLst>
          </p:cNvPr>
          <p:cNvSpPr/>
          <p:nvPr/>
        </p:nvSpPr>
        <p:spPr>
          <a:xfrm>
            <a:off x="1335140" y="1189453"/>
            <a:ext cx="5566822" cy="591801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487BC7-F04E-44AF-97E8-29194E332D22}"/>
              </a:ext>
            </a:extLst>
          </p:cNvPr>
          <p:cNvSpPr/>
          <p:nvPr/>
        </p:nvSpPr>
        <p:spPr>
          <a:xfrm>
            <a:off x="518746" y="975935"/>
            <a:ext cx="978520" cy="96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2012C51-8C13-4089-AE04-D640771EFA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8" y="965270"/>
            <a:ext cx="963023" cy="9630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65618F-3304-458A-869A-543F1DE4DE4B}"/>
              </a:ext>
            </a:extLst>
          </p:cNvPr>
          <p:cNvSpPr txBox="1"/>
          <p:nvPr/>
        </p:nvSpPr>
        <p:spPr>
          <a:xfrm>
            <a:off x="4871120" y="1997117"/>
            <a:ext cx="251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&lt;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최종 모형 선택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18" name="Picture 2" descr="건국대학교 로고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329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21ABDE5-E668-47ED-AD26-FD23A7EF48C9}"/>
              </a:ext>
            </a:extLst>
          </p:cNvPr>
          <p:cNvSpPr/>
          <p:nvPr/>
        </p:nvSpPr>
        <p:spPr>
          <a:xfrm>
            <a:off x="8098916" y="2237764"/>
            <a:ext cx="3352800" cy="4135155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B2C4C33-E6DE-4FC9-9871-7807402BF6D8}"/>
              </a:ext>
            </a:extLst>
          </p:cNvPr>
          <p:cNvSpPr/>
          <p:nvPr/>
        </p:nvSpPr>
        <p:spPr>
          <a:xfrm>
            <a:off x="4587389" y="2214955"/>
            <a:ext cx="3352800" cy="4135155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FF05B6-4E2B-494C-B9A8-1441980CA7B8}"/>
              </a:ext>
            </a:extLst>
          </p:cNvPr>
          <p:cNvSpPr/>
          <p:nvPr/>
        </p:nvSpPr>
        <p:spPr>
          <a:xfrm>
            <a:off x="997540" y="2237765"/>
            <a:ext cx="3352800" cy="4135155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E67BFDC-BE03-43AE-9871-2E90D3293E85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예측모델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5618F-3304-458A-869A-543F1DE4DE4B}"/>
              </a:ext>
            </a:extLst>
          </p:cNvPr>
          <p:cNvSpPr txBox="1"/>
          <p:nvPr/>
        </p:nvSpPr>
        <p:spPr>
          <a:xfrm>
            <a:off x="1836448" y="1255023"/>
            <a:ext cx="489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최종모형 결과 예시</a:t>
            </a:r>
            <a:endParaRPr lang="en-US" altLang="ko-KR" sz="2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사각형: 둥근 모서리 3">
            <a:extLst>
              <a:ext uri="{FF2B5EF4-FFF2-40B4-BE49-F238E27FC236}">
                <a16:creationId xmlns:a16="http://schemas.microsoft.com/office/drawing/2014/main" id="{3B387546-11D9-4775-8E74-1D5434F3E456}"/>
              </a:ext>
            </a:extLst>
          </p:cNvPr>
          <p:cNvSpPr/>
          <p:nvPr/>
        </p:nvSpPr>
        <p:spPr>
          <a:xfrm>
            <a:off x="1484609" y="1189453"/>
            <a:ext cx="3163592" cy="591801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F02BE-AEF0-4583-B3F0-3F460468F8B9}"/>
              </a:ext>
            </a:extLst>
          </p:cNvPr>
          <p:cNvSpPr txBox="1"/>
          <p:nvPr/>
        </p:nvSpPr>
        <p:spPr>
          <a:xfrm>
            <a:off x="1260349" y="2053099"/>
            <a:ext cx="234159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생수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    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5A49C-F0A2-4D5B-8FC6-BA930796810C}"/>
              </a:ext>
            </a:extLst>
          </p:cNvPr>
          <p:cNvSpPr txBox="1"/>
          <p:nvPr/>
        </p:nvSpPr>
        <p:spPr>
          <a:xfrm>
            <a:off x="2571559" y="2053099"/>
            <a:ext cx="143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: RNN  </a:t>
            </a:r>
            <a:endParaRPr lang="ko-KR" altLang="en-US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D15633-88D4-4B78-82E8-3919D996F3BD}"/>
              </a:ext>
            </a:extLst>
          </p:cNvPr>
          <p:cNvSpPr/>
          <p:nvPr/>
        </p:nvSpPr>
        <p:spPr>
          <a:xfrm>
            <a:off x="518746" y="975935"/>
            <a:ext cx="978520" cy="96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3820266-2162-4C74-BC42-CD0126FEC48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8" y="965270"/>
            <a:ext cx="963023" cy="963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B9D2AB-7773-4DF3-9623-A2F39E9862D2}"/>
              </a:ext>
            </a:extLst>
          </p:cNvPr>
          <p:cNvSpPr txBox="1"/>
          <p:nvPr/>
        </p:nvSpPr>
        <p:spPr>
          <a:xfrm>
            <a:off x="1403821" y="2429813"/>
            <a:ext cx="2839000" cy="382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array([4, 8, 7, 2, 1, 5, 4, 1])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대 여성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155-187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30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대 여성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312-416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40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대 여성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252-312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50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대 여성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101-133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개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대 남성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75-101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30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대 남성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187-217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40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대 남성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155-187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50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대 남성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101-133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107D7E-A353-4B20-B840-F91967CDAB29}"/>
              </a:ext>
            </a:extLst>
          </p:cNvPr>
          <p:cNvSpPr txBox="1"/>
          <p:nvPr/>
        </p:nvSpPr>
        <p:spPr>
          <a:xfrm>
            <a:off x="5011551" y="2422431"/>
            <a:ext cx="3352800" cy="374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array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([5,13, 8, 5, 5,10, 5,5])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20대 여성 12-15개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30대 여성 50-60개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40대 여성 22개-25개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50대 여성 12-15개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20대 남성 12-15개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30대 남성 30-35개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40대 남성 12-15개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50대 남성 12-15개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4B873B-FF34-4232-BBEB-FE7CD9172B78}"/>
              </a:ext>
            </a:extLst>
          </p:cNvPr>
          <p:cNvSpPr txBox="1"/>
          <p:nvPr/>
        </p:nvSpPr>
        <p:spPr>
          <a:xfrm>
            <a:off x="4830441" y="1988497"/>
            <a:ext cx="163322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토마토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164C7D-9601-4E64-8408-6F5E3458A14D}"/>
              </a:ext>
            </a:extLst>
          </p:cNvPr>
          <p:cNvSpPr txBox="1"/>
          <p:nvPr/>
        </p:nvSpPr>
        <p:spPr>
          <a:xfrm>
            <a:off x="6096000" y="1988497"/>
            <a:ext cx="119611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: </a:t>
            </a:r>
            <a:r>
              <a:rPr lang="en-US" altLang="ko-KR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XGboost</a:t>
            </a:r>
            <a:r>
              <a:rPr lang="en-US" altLang="ko-KR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 </a:t>
            </a:r>
            <a:endParaRPr lang="ko-KR" altLang="en-US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715B2F-1CBE-455E-9330-B1A8A9E4730A}"/>
              </a:ext>
            </a:extLst>
          </p:cNvPr>
          <p:cNvSpPr txBox="1"/>
          <p:nvPr/>
        </p:nvSpPr>
        <p:spPr>
          <a:xfrm>
            <a:off x="8236539" y="2064177"/>
            <a:ext cx="2438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수박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8DC131-7556-4086-92B0-2173CCF9F734}"/>
              </a:ext>
            </a:extLst>
          </p:cNvPr>
          <p:cNvSpPr txBox="1"/>
          <p:nvPr/>
        </p:nvSpPr>
        <p:spPr>
          <a:xfrm>
            <a:off x="9430104" y="2053098"/>
            <a:ext cx="163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: </a:t>
            </a:r>
            <a:r>
              <a:rPr lang="en-US" altLang="ko-KR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XGboost</a:t>
            </a:r>
            <a:r>
              <a:rPr lang="en-US" altLang="ko-KR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 </a:t>
            </a:r>
            <a:endParaRPr lang="ko-KR" altLang="en-US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20D275-6115-475F-A702-14ADD38BDCB1}"/>
              </a:ext>
            </a:extLst>
          </p:cNvPr>
          <p:cNvSpPr txBox="1"/>
          <p:nvPr/>
        </p:nvSpPr>
        <p:spPr>
          <a:xfrm>
            <a:off x="8523078" y="2791763"/>
            <a:ext cx="2405236" cy="337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20대 여자 5개-10개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30대 여자 5개-10개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40대 여자 15개-20개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50대 여자 5개 미만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20대 남자 5개 미만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30대 남자 5개 미만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40대 남자 5개 미만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50대 남자 5개 미만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64494DE-78B4-4D7F-AA8C-C88EC67535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64" y="5371370"/>
            <a:ext cx="1043342" cy="1043342"/>
          </a:xfrm>
          <a:prstGeom prst="rect">
            <a:avLst/>
          </a:prstGeom>
        </p:spPr>
      </p:pic>
      <p:pic>
        <p:nvPicPr>
          <p:cNvPr id="36" name="그림 35" descr="새집, 오카리나이(가) 표시된 사진&#10;&#10;자동 생성된 설명">
            <a:extLst>
              <a:ext uri="{FF2B5EF4-FFF2-40B4-BE49-F238E27FC236}">
                <a16:creationId xmlns:a16="http://schemas.microsoft.com/office/drawing/2014/main" id="{076CEE24-C43D-4456-ACDE-C071A39E1D3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826" y="5449102"/>
            <a:ext cx="1043343" cy="104334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8CA211E-AA0A-49F5-8377-541AC8994FC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39" y="5311154"/>
            <a:ext cx="1181291" cy="11812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FAC7716-0B5D-40F0-AC9B-B12672C09A77}"/>
              </a:ext>
            </a:extLst>
          </p:cNvPr>
          <p:cNvSpPr txBox="1"/>
          <p:nvPr/>
        </p:nvSpPr>
        <p:spPr>
          <a:xfrm>
            <a:off x="8519748" y="2493021"/>
            <a:ext cx="2752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array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([1,1, 3, 0, 0, 0, 0, 0])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2" name="Picture 2" descr="건국대학교 로고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5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60031" y="1255023"/>
            <a:ext cx="460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보완재</a:t>
            </a:r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분석을 통한 추천 시스템</a:t>
            </a:r>
            <a:endParaRPr lang="en-US" altLang="ko-KR" sz="2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사각형: 둥근 모서리 84">
            <a:extLst>
              <a:ext uri="{FF2B5EF4-FFF2-40B4-BE49-F238E27FC236}">
                <a16:creationId xmlns:a16="http://schemas.microsoft.com/office/drawing/2014/main" id="{4745B650-CF1D-45FF-B7FD-A2EC5C53214B}"/>
              </a:ext>
            </a:extLst>
          </p:cNvPr>
          <p:cNvSpPr/>
          <p:nvPr/>
        </p:nvSpPr>
        <p:spPr>
          <a:xfrm>
            <a:off x="779615" y="2217935"/>
            <a:ext cx="2242330" cy="3437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보완재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사각형: 둥근 모서리 84">
            <a:extLst>
              <a:ext uri="{FF2B5EF4-FFF2-40B4-BE49-F238E27FC236}">
                <a16:creationId xmlns:a16="http://schemas.microsoft.com/office/drawing/2014/main" id="{4745B650-CF1D-45FF-B7FD-A2EC5C53214B}"/>
              </a:ext>
            </a:extLst>
          </p:cNvPr>
          <p:cNvSpPr/>
          <p:nvPr/>
        </p:nvSpPr>
        <p:spPr>
          <a:xfrm>
            <a:off x="779615" y="3893126"/>
            <a:ext cx="2242330" cy="3437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추천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65" y="2009059"/>
            <a:ext cx="660002" cy="6600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40" y="2033090"/>
            <a:ext cx="605358" cy="60535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037" y="2069825"/>
            <a:ext cx="523533" cy="52353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1104735" y="4409771"/>
            <a:ext cx="9995387" cy="19794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온라인 상품 추천 서비스는 </a:t>
            </a:r>
            <a:r>
              <a:rPr lang="ko-KR" altLang="en-US" u="sng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소비자의 쇼핑을 도와주고 추가적인 매출을 유도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할 수 있는 마케팅 도구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ko-KR" altLang="en-US" u="sng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안전 재고 소진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재고를 파악하여 연관 상품 추천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추천 시스템을 경험한 사용자는 높은 확률로 충성 고객이 될 수 있음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고객이 한 개의 상품이라도 더 클릭하도록 개선하는 것이 중요함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. </a:t>
            </a:r>
          </a:p>
          <a:p>
            <a:pPr lvl="1" algn="just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    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이는 누적 클릭 횟수에 따라 고객의 구매전환율이 비례해서 증가하기 때문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1104735" y="2695437"/>
            <a:ext cx="9995387" cy="6187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두 제품을 독립적으로 소비하였을 때보다 함께 사용하였을 때 효용이 증가하는 제품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					</a:t>
            </a:r>
            <a:endParaRPr lang="en-US" altLang="ko-KR" sz="105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19" y="3603025"/>
            <a:ext cx="676834" cy="676834"/>
          </a:xfrm>
          <a:prstGeom prst="rect">
            <a:avLst/>
          </a:prstGeom>
        </p:spPr>
      </p:pic>
      <p:sp>
        <p:nvSpPr>
          <p:cNvPr id="2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484610" y="1189453"/>
            <a:ext cx="5052874" cy="591801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0" y="860119"/>
            <a:ext cx="1054124" cy="10541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19" name="Picture 2" descr="건국대학교 로고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895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484610" y="4238156"/>
            <a:ext cx="4668636" cy="2183466"/>
          </a:xfrm>
          <a:prstGeom prst="roundRect">
            <a:avLst>
              <a:gd name="adj" fmla="val 10178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60031" y="1255023"/>
            <a:ext cx="460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보완재</a:t>
            </a:r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분석을 통한 추천 시스템</a:t>
            </a:r>
            <a:endParaRPr lang="en-US" altLang="ko-KR" sz="2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484610" y="1189453"/>
            <a:ext cx="5052874" cy="591801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0" y="860119"/>
            <a:ext cx="1054124" cy="10541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84610" y="2141331"/>
            <a:ext cx="870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소셜 데이터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(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sns_data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)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소분류 중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"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곱창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”,“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오이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”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카테고리 선택</a:t>
            </a:r>
            <a:endParaRPr lang="ko-KR" altLang="en-US" sz="14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4610" y="2879778"/>
            <a:ext cx="828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네이버 블로그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크롤링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데이터 수집</a:t>
            </a:r>
            <a:endParaRPr lang="ko-KR" altLang="en-US" sz="14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1766552" y="3323848"/>
            <a:ext cx="4950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python selenium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webdriver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를 이용한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크롤링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konlpy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을 사용하여 한국어 형태소 분석 후 명사 추출</a:t>
            </a:r>
          </a:p>
        </p:txBody>
      </p:sp>
      <p:sp>
        <p:nvSpPr>
          <p:cNvPr id="26" name="사각형: 둥근 모서리 84">
            <a:extLst>
              <a:ext uri="{FF2B5EF4-FFF2-40B4-BE49-F238E27FC236}">
                <a16:creationId xmlns:a16="http://schemas.microsoft.com/office/drawing/2014/main" id="{4745B650-CF1D-45FF-B7FD-A2EC5C53214B}"/>
              </a:ext>
            </a:extLst>
          </p:cNvPr>
          <p:cNvSpPr/>
          <p:nvPr/>
        </p:nvSpPr>
        <p:spPr>
          <a:xfrm>
            <a:off x="1650042" y="4037413"/>
            <a:ext cx="2242330" cy="343766"/>
          </a:xfrm>
          <a:prstGeom prst="roundRect">
            <a:avLst/>
          </a:prstGeom>
          <a:solidFill>
            <a:srgbClr val="FBF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블로그 내용 수집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778" y="4670347"/>
            <a:ext cx="4264300" cy="16655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6716561" y="4501462"/>
            <a:ext cx="3854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Konlpy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를 통해 형태소 분석 후 명사만 추출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      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불용어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제거 </a:t>
            </a:r>
          </a:p>
        </p:txBody>
      </p:sp>
      <p:sp>
        <p:nvSpPr>
          <p:cNvPr id="37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6318678" y="4270738"/>
            <a:ext cx="4668636" cy="2183466"/>
          </a:xfrm>
          <a:prstGeom prst="roundRect">
            <a:avLst>
              <a:gd name="adj" fmla="val 10178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84">
            <a:extLst>
              <a:ext uri="{FF2B5EF4-FFF2-40B4-BE49-F238E27FC236}">
                <a16:creationId xmlns:a16="http://schemas.microsoft.com/office/drawing/2014/main" id="{4745B650-CF1D-45FF-B7FD-A2EC5C53214B}"/>
              </a:ext>
            </a:extLst>
          </p:cNvPr>
          <p:cNvSpPr/>
          <p:nvPr/>
        </p:nvSpPr>
        <p:spPr>
          <a:xfrm>
            <a:off x="6537484" y="4066744"/>
            <a:ext cx="2242330" cy="343766"/>
          </a:xfrm>
          <a:prstGeom prst="roundRect">
            <a:avLst/>
          </a:prstGeom>
          <a:solidFill>
            <a:srgbClr val="FBF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konlpy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형태소 분석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19" y="5481807"/>
            <a:ext cx="4226648" cy="5806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1760222" y="4428358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&lt;‘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곱창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’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의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크롤링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데이터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&gt;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F986971-9441-486B-86C6-A2247533D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421" y="5045531"/>
            <a:ext cx="554112" cy="2533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13" y="2128490"/>
            <a:ext cx="526459" cy="52645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21" y="2879778"/>
            <a:ext cx="527188" cy="5271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0" name="Picture 2" descr="건국대학교 로고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755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4" y="961444"/>
            <a:ext cx="533690" cy="533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64585" y="971604"/>
            <a:ext cx="828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보완재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분석</a:t>
            </a:r>
            <a:endParaRPr lang="ko-KR" altLang="en-US" sz="14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154329" y="1941619"/>
            <a:ext cx="5345723" cy="4529519"/>
            <a:chOff x="965814" y="1868892"/>
            <a:chExt cx="3509470" cy="3593958"/>
          </a:xfrm>
        </p:grpSpPr>
        <p:sp>
          <p:nvSpPr>
            <p:cNvPr id="32" name="사각형: 둥근 모서리 3">
              <a:extLst>
                <a:ext uri="{FF2B5EF4-FFF2-40B4-BE49-F238E27FC236}">
                  <a16:creationId xmlns:a16="http://schemas.microsoft.com/office/drawing/2014/main" id="{AAF05A4B-14DE-4AD2-B568-DDF6403CCDDB}"/>
                </a:ext>
              </a:extLst>
            </p:cNvPr>
            <p:cNvSpPr/>
            <p:nvPr/>
          </p:nvSpPr>
          <p:spPr>
            <a:xfrm>
              <a:off x="965814" y="2019738"/>
              <a:ext cx="3509470" cy="3443112"/>
            </a:xfrm>
            <a:prstGeom prst="roundRect">
              <a:avLst>
                <a:gd name="adj" fmla="val 10178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84">
              <a:extLst>
                <a:ext uri="{FF2B5EF4-FFF2-40B4-BE49-F238E27FC236}">
                  <a16:creationId xmlns:a16="http://schemas.microsoft.com/office/drawing/2014/main" id="{4745B650-CF1D-45FF-B7FD-A2EC5C53214B}"/>
                </a:ext>
              </a:extLst>
            </p:cNvPr>
            <p:cNvSpPr/>
            <p:nvPr/>
          </p:nvSpPr>
          <p:spPr>
            <a:xfrm>
              <a:off x="1599384" y="1868892"/>
              <a:ext cx="2242330" cy="343766"/>
            </a:xfrm>
            <a:prstGeom prst="roundRect">
              <a:avLst/>
            </a:prstGeom>
            <a:solidFill>
              <a:srgbClr val="FBF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2. </a:t>
              </a:r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연관어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분석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87627" y="1915939"/>
            <a:ext cx="5345723" cy="4555200"/>
            <a:chOff x="965814" y="1868892"/>
            <a:chExt cx="3509470" cy="3614335"/>
          </a:xfrm>
        </p:grpSpPr>
        <p:sp>
          <p:nvSpPr>
            <p:cNvPr id="38" name="사각형: 둥근 모서리 3">
              <a:extLst>
                <a:ext uri="{FF2B5EF4-FFF2-40B4-BE49-F238E27FC236}">
                  <a16:creationId xmlns:a16="http://schemas.microsoft.com/office/drawing/2014/main" id="{AAF05A4B-14DE-4AD2-B568-DDF6403CCDDB}"/>
                </a:ext>
              </a:extLst>
            </p:cNvPr>
            <p:cNvSpPr/>
            <p:nvPr/>
          </p:nvSpPr>
          <p:spPr>
            <a:xfrm>
              <a:off x="965814" y="2019738"/>
              <a:ext cx="3509470" cy="3463489"/>
            </a:xfrm>
            <a:prstGeom prst="roundRect">
              <a:avLst>
                <a:gd name="adj" fmla="val 10178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84">
              <a:extLst>
                <a:ext uri="{FF2B5EF4-FFF2-40B4-BE49-F238E27FC236}">
                  <a16:creationId xmlns:a16="http://schemas.microsoft.com/office/drawing/2014/main" id="{4745B650-CF1D-45FF-B7FD-A2EC5C53214B}"/>
                </a:ext>
              </a:extLst>
            </p:cNvPr>
            <p:cNvSpPr/>
            <p:nvPr/>
          </p:nvSpPr>
          <p:spPr>
            <a:xfrm>
              <a:off x="1599384" y="1868892"/>
              <a:ext cx="2242330" cy="343766"/>
            </a:xfrm>
            <a:prstGeom prst="roundRect">
              <a:avLst/>
            </a:prstGeom>
            <a:solidFill>
              <a:srgbClr val="FBF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1.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단순 언급 단어 빈도 분석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3092702" y="1011571"/>
            <a:ext cx="5536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방법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단순 빈도수 계산하여 막대그래프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,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wordcloud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작성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방법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2.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연관어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분석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방법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3.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토픽 모델링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7009546" y="2945396"/>
            <a:ext cx="4070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size = 100, window = 5,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min_count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= 5, </a:t>
            </a: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workers = 4, sg =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1848684" y="2406455"/>
            <a:ext cx="3149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&lt;‘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곱창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’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의 막대그래프와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wordcloud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&gt;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6731262" y="2546666"/>
            <a:ext cx="4209439" cy="380565"/>
          </a:xfrm>
          <a:prstGeom prst="rect">
            <a:avLst/>
          </a:prstGeom>
          <a:noFill/>
          <a:ln w="12700">
            <a:solidFill>
              <a:srgbClr val="004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Word2Vec -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wv.most_similar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()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사용</a:t>
            </a:r>
            <a:endParaRPr lang="en-US" altLang="ko-KR" sz="105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345322" y="3613173"/>
            <a:ext cx="4979950" cy="1165200"/>
            <a:chOff x="6336530" y="3463709"/>
            <a:chExt cx="4979950" cy="11652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930D8F-4235-41FD-9BBA-22F0E7BCAD1E}"/>
                </a:ext>
              </a:extLst>
            </p:cNvPr>
            <p:cNvSpPr txBox="1"/>
            <p:nvPr/>
          </p:nvSpPr>
          <p:spPr>
            <a:xfrm>
              <a:off x="6336530" y="3463709"/>
              <a:ext cx="29629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&lt;‘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곱창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’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의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연관어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 분석 결과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&gt;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6536129" y="3837994"/>
              <a:ext cx="474785" cy="351225"/>
            </a:xfrm>
            <a:prstGeom prst="rightArrow">
              <a:avLst/>
            </a:prstGeom>
            <a:solidFill>
              <a:srgbClr val="A1C4E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930D8F-4235-41FD-9BBA-22F0E7BCAD1E}"/>
                </a:ext>
              </a:extLst>
            </p:cNvPr>
            <p:cNvSpPr txBox="1"/>
            <p:nvPr/>
          </p:nvSpPr>
          <p:spPr>
            <a:xfrm>
              <a:off x="7049642" y="3797912"/>
              <a:ext cx="42668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한우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돼지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구이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특양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초벌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부위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막창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모듬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갈비살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우모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곱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홍창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직화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대흥동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문집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대창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안지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염통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늑간살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막창구이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등</a:t>
              </a: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"/>
          <a:stretch/>
        </p:blipFill>
        <p:spPr>
          <a:xfrm>
            <a:off x="903352" y="2773553"/>
            <a:ext cx="2328969" cy="1587433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6345322" y="5060325"/>
            <a:ext cx="4979950" cy="918978"/>
            <a:chOff x="6336530" y="3463709"/>
            <a:chExt cx="4979950" cy="91897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930D8F-4235-41FD-9BBA-22F0E7BCAD1E}"/>
                </a:ext>
              </a:extLst>
            </p:cNvPr>
            <p:cNvSpPr txBox="1"/>
            <p:nvPr/>
          </p:nvSpPr>
          <p:spPr>
            <a:xfrm>
              <a:off x="6336530" y="3463709"/>
              <a:ext cx="29629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&lt;‘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오이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’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의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연관어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 분석 결과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&gt;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5" name="오른쪽 화살표 54"/>
            <p:cNvSpPr/>
            <p:nvPr/>
          </p:nvSpPr>
          <p:spPr>
            <a:xfrm>
              <a:off x="6536129" y="3837994"/>
              <a:ext cx="474785" cy="351225"/>
            </a:xfrm>
            <a:prstGeom prst="rightArrow">
              <a:avLst/>
            </a:prstGeom>
            <a:solidFill>
              <a:srgbClr val="A1C4E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930D8F-4235-41FD-9BBA-22F0E7BCAD1E}"/>
                </a:ext>
              </a:extLst>
            </p:cNvPr>
            <p:cNvSpPr txBox="1"/>
            <p:nvPr/>
          </p:nvSpPr>
          <p:spPr>
            <a:xfrm>
              <a:off x="7049642" y="3797912"/>
              <a:ext cx="42668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도라지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깍두기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야채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양배추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배추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백오이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소세지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미나리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진미채깍두기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rPr>
                <a:t>등</a:t>
              </a:r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7"/>
          <a:stretch/>
        </p:blipFill>
        <p:spPr>
          <a:xfrm>
            <a:off x="973878" y="4746030"/>
            <a:ext cx="2278530" cy="165259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95" y="4769626"/>
            <a:ext cx="2386306" cy="147007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1848684" y="4418487"/>
            <a:ext cx="3149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&lt;‘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오이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’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의 막대그래프와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wordcloud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&gt;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08" y="2786937"/>
            <a:ext cx="2396031" cy="147606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4" name="Picture 2" descr="건국대학교 로고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40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24" y="1052104"/>
            <a:ext cx="533690" cy="533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02025" y="1062264"/>
            <a:ext cx="828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보완재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분석</a:t>
            </a:r>
            <a:endParaRPr lang="ko-KR" altLang="en-US" sz="14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68470" y="1563382"/>
            <a:ext cx="11050375" cy="4971198"/>
            <a:chOff x="-2779293" y="1895850"/>
            <a:chExt cx="7254577" cy="3184611"/>
          </a:xfrm>
        </p:grpSpPr>
        <p:sp>
          <p:nvSpPr>
            <p:cNvPr id="32" name="사각형: 둥근 모서리 3">
              <a:extLst>
                <a:ext uri="{FF2B5EF4-FFF2-40B4-BE49-F238E27FC236}">
                  <a16:creationId xmlns:a16="http://schemas.microsoft.com/office/drawing/2014/main" id="{AAF05A4B-14DE-4AD2-B568-DDF6403CCDDB}"/>
                </a:ext>
              </a:extLst>
            </p:cNvPr>
            <p:cNvSpPr/>
            <p:nvPr/>
          </p:nvSpPr>
          <p:spPr>
            <a:xfrm>
              <a:off x="-2779293" y="2019738"/>
              <a:ext cx="7254577" cy="3060723"/>
            </a:xfrm>
            <a:prstGeom prst="roundRect">
              <a:avLst>
                <a:gd name="adj" fmla="val 10178"/>
              </a:avLst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84">
              <a:extLst>
                <a:ext uri="{FF2B5EF4-FFF2-40B4-BE49-F238E27FC236}">
                  <a16:creationId xmlns:a16="http://schemas.microsoft.com/office/drawing/2014/main" id="{4745B650-CF1D-45FF-B7FD-A2EC5C53214B}"/>
                </a:ext>
              </a:extLst>
            </p:cNvPr>
            <p:cNvSpPr/>
            <p:nvPr/>
          </p:nvSpPr>
          <p:spPr>
            <a:xfrm>
              <a:off x="-273170" y="1895850"/>
              <a:ext cx="2242330" cy="279059"/>
            </a:xfrm>
            <a:prstGeom prst="roundRect">
              <a:avLst/>
            </a:prstGeom>
            <a:solidFill>
              <a:srgbClr val="FBF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토픽 모델링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969230" y="5556738"/>
            <a:ext cx="10328885" cy="6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        1 ~ 3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중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보완재를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가장 잘 나타내는 </a:t>
            </a:r>
            <a:r>
              <a:rPr lang="ko-KR" altLang="en-US" sz="2400" i="1" u="sng" dirty="0">
                <a:solidFill>
                  <a:srgbClr val="CC474D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토픽 모델링 기법 선택</a:t>
            </a:r>
            <a:endParaRPr lang="en-US" altLang="ko-KR" sz="1200" i="1" u="sng" dirty="0">
              <a:solidFill>
                <a:srgbClr val="CC474D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2541437" y="5746047"/>
            <a:ext cx="474785" cy="351225"/>
          </a:xfrm>
          <a:prstGeom prst="rightArrow">
            <a:avLst/>
          </a:prstGeom>
          <a:solidFill>
            <a:srgbClr val="A1C4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769601" y="2125125"/>
            <a:ext cx="441196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&lt; LDA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토픽 모델링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&gt;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Perplexity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Coherence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를 통해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  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최적의 토픽 수를 찾음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    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오이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: 9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			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곱창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: 10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2.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pyLDAvis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를 통해 시각화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140862" y="2188496"/>
            <a:ext cx="6236684" cy="3242112"/>
            <a:chOff x="5382161" y="2147612"/>
            <a:chExt cx="6236684" cy="3242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A0B2837-3119-4DAF-B9B9-4FE55290DE09}"/>
                </a:ext>
              </a:extLst>
            </p:cNvPr>
            <p:cNvSpPr/>
            <p:nvPr/>
          </p:nvSpPr>
          <p:spPr>
            <a:xfrm>
              <a:off x="5382161" y="2147612"/>
              <a:ext cx="6109385" cy="3242112"/>
            </a:xfrm>
            <a:prstGeom prst="rect">
              <a:avLst/>
            </a:prstGeom>
            <a:noFill/>
            <a:ln w="19050">
              <a:solidFill>
                <a:srgbClr val="004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8655848" y="4513483"/>
              <a:ext cx="2962997" cy="819206"/>
              <a:chOff x="8009803" y="4519528"/>
              <a:chExt cx="2962997" cy="8192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930D8F-4235-41FD-9BBA-22F0E7BCAD1E}"/>
                  </a:ext>
                </a:extLst>
              </p:cNvPr>
              <p:cNvSpPr txBox="1"/>
              <p:nvPr/>
            </p:nvSpPr>
            <p:spPr>
              <a:xfrm>
                <a:off x="8009803" y="4519528"/>
                <a:ext cx="29629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&lt;‘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곱창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’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토픽 모델링 결과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930D8F-4235-41FD-9BBA-22F0E7BCAD1E}"/>
                  </a:ext>
                </a:extLst>
              </p:cNvPr>
              <p:cNvSpPr txBox="1"/>
              <p:nvPr/>
            </p:nvSpPr>
            <p:spPr>
              <a:xfrm>
                <a:off x="8176845" y="4815514"/>
                <a:ext cx="23299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부추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양파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김치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마늘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깻잎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</a:t>
                </a:r>
              </a:p>
              <a:p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감자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버섯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고추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대파 등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762083" y="4532947"/>
              <a:ext cx="2962997" cy="814964"/>
              <a:chOff x="7996815" y="4580200"/>
              <a:chExt cx="2962997" cy="81496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930D8F-4235-41FD-9BBA-22F0E7BCAD1E}"/>
                  </a:ext>
                </a:extLst>
              </p:cNvPr>
              <p:cNvSpPr txBox="1"/>
              <p:nvPr/>
            </p:nvSpPr>
            <p:spPr>
              <a:xfrm>
                <a:off x="7996815" y="4580200"/>
                <a:ext cx="29629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&lt;‘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오이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’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토픽 모델링 결과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3930D8F-4235-41FD-9BBA-22F0E7BCAD1E}"/>
                  </a:ext>
                </a:extLst>
              </p:cNvPr>
              <p:cNvSpPr txBox="1"/>
              <p:nvPr/>
            </p:nvSpPr>
            <p:spPr>
              <a:xfrm>
                <a:off x="8205883" y="4871944"/>
                <a:ext cx="2310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마늘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설탕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고춧가루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간장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</a:t>
                </a:r>
              </a:p>
              <a:p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식초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소금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양념</a:t>
                </a:r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,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DX경필명조B" panose="02010606000101010101" pitchFamily="2" charset="-127"/>
                    <a:ea typeface="DX경필명조B" panose="02010606000101010101" pitchFamily="2" charset="-127"/>
                    <a:cs typeface="조선일보명조" panose="02030304000000000000" pitchFamily="18" charset="-127"/>
                  </a:rPr>
                  <a:t>고추장 등</a:t>
                </a:r>
              </a:p>
            </p:txBody>
          </p:sp>
        </p:grp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8" t="32308" r="18324" b="30513"/>
          <a:stretch/>
        </p:blipFill>
        <p:spPr>
          <a:xfrm>
            <a:off x="5137793" y="2278855"/>
            <a:ext cx="3053426" cy="225316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3" t="31154" r="17798" b="29871"/>
          <a:stretch/>
        </p:blipFill>
        <p:spPr>
          <a:xfrm>
            <a:off x="8195554" y="2260267"/>
            <a:ext cx="2882754" cy="228661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5"/>
          <a:stretch/>
        </p:blipFill>
        <p:spPr>
          <a:xfrm>
            <a:off x="2866994" y="3799254"/>
            <a:ext cx="1726513" cy="109591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29"/>
          <a:stretch/>
        </p:blipFill>
        <p:spPr>
          <a:xfrm>
            <a:off x="1200520" y="3816047"/>
            <a:ext cx="1702377" cy="1062328"/>
          </a:xfrm>
          <a:prstGeom prst="rect">
            <a:avLst/>
          </a:prstGeom>
        </p:spPr>
      </p:pic>
      <p:sp>
        <p:nvSpPr>
          <p:cNvPr id="49" name="오른쪽 화살표 48"/>
          <p:cNvSpPr/>
          <p:nvPr/>
        </p:nvSpPr>
        <p:spPr>
          <a:xfrm>
            <a:off x="3220246" y="2929165"/>
            <a:ext cx="306012" cy="238677"/>
          </a:xfrm>
          <a:prstGeom prst="rightArrow">
            <a:avLst/>
          </a:prstGeom>
          <a:solidFill>
            <a:srgbClr val="A1C4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1286690" y="3463952"/>
            <a:ext cx="3160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&lt;‘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곱창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’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Perplexity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와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Coherence &gt;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5" name="Picture 2" descr="건국대학교 로고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17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0" y="2531378"/>
            <a:ext cx="12192000" cy="17952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공모배경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92999A-BA02-4423-94F8-2DC7E2DD6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52" y="4754505"/>
            <a:ext cx="1493895" cy="1493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11" name="Picture 2" descr="건국대학교 로고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4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0" y="2531378"/>
            <a:ext cx="12192000" cy="17952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 활용 방안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16658A-3A7C-499A-877C-8DA032142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8" name="Picture 2" descr="건국대학교 로고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132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예시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413509" y="1255023"/>
            <a:ext cx="460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rPr>
              <a:t>애플리케이션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rPr>
              <a:t>또바기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rPr>
              <a:t>&gt;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+mn-cs"/>
              </a:rPr>
              <a:t>예시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+mn-cs"/>
            </a:endParaRPr>
          </a:p>
        </p:txBody>
      </p:sp>
      <p:sp>
        <p:nvSpPr>
          <p:cNvPr id="71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938088" y="1189453"/>
            <a:ext cx="4891212" cy="591801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6536826" y="5935365"/>
            <a:ext cx="238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&lt;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소비자 메인 화면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&gt;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25000"/>
                </a:srgbClr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9016563" y="5928767"/>
            <a:ext cx="28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&lt;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판매자 판매량 예측 화면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&gt;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25000"/>
                </a:srgbClr>
              </a:solidFill>
              <a:effectLst/>
              <a:uLnTx/>
              <a:uFillTx/>
              <a:latin typeface="DX경필명조B" panose="02010606000101010101" pitchFamily="2" charset="-127"/>
              <a:ea typeface="DX경필명조B" panose="02010606000101010101" pitchFamily="2" charset="-127"/>
              <a:cs typeface="조선일보명조" panose="02030304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08" y="2033515"/>
            <a:ext cx="3391842" cy="26734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7" y="923314"/>
            <a:ext cx="1124078" cy="1124078"/>
          </a:xfrm>
          <a:prstGeom prst="rect">
            <a:avLst/>
          </a:prstGeom>
        </p:spPr>
      </p:pic>
      <p:sp>
        <p:nvSpPr>
          <p:cNvPr id="23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130049" y="4660461"/>
            <a:ext cx="4891212" cy="591801"/>
          </a:xfrm>
          <a:prstGeom prst="roundRect">
            <a:avLst>
              <a:gd name="adj" fmla="val 10178"/>
            </a:avLst>
          </a:prstGeom>
          <a:solidFill>
            <a:srgbClr val="FD9940"/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또바기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rPr>
              <a:t>언제나 한결같이 꼭 그렇게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849604" y="5342063"/>
            <a:ext cx="5588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조선일보명조" panose="02030304000000000000" pitchFamily="18" charset="-127"/>
              </a:rPr>
              <a:t>구매처로 언제나 전통시장을 고려해줬으면 좋겠다는 의미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25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25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조선일보명조" panose="02030304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조선일보명조" panose="02030304000000000000" pitchFamily="18" charset="-127"/>
              </a:rPr>
              <a:t>전통시장의 전통을 한결같이 이어가고 싶다는 의미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25000"/>
                </a:srgbClr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  <a:cs typeface="조선일보명조" panose="02030304000000000000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"/>
          <a:stretch/>
        </p:blipFill>
        <p:spPr>
          <a:xfrm>
            <a:off x="6372984" y="698528"/>
            <a:ext cx="2912582" cy="52077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63" y="687434"/>
            <a:ext cx="2912582" cy="52413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20" name="Picture 2" descr="건국대학교 로고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368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예시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6673901" y="5106696"/>
            <a:ext cx="4575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오이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보완재인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마늘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곱창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＇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보완재인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 부추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깻잎 추천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960031" y="1255023"/>
            <a:ext cx="460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보완재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분석을 통한 추천 시스템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1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484610" y="1189453"/>
            <a:ext cx="5052874" cy="591801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0" y="860119"/>
            <a:ext cx="1054124" cy="10541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93" y="2525887"/>
            <a:ext cx="4509866" cy="23782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55" y="1781254"/>
            <a:ext cx="2699979" cy="48587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5" t="-718" r="14273" b="718"/>
          <a:stretch/>
        </p:blipFill>
        <p:spPr>
          <a:xfrm>
            <a:off x="1500718" y="3037477"/>
            <a:ext cx="1361440" cy="1415815"/>
          </a:xfrm>
          <a:prstGeom prst="rect">
            <a:avLst/>
          </a:prstGeom>
        </p:spPr>
      </p:pic>
      <p:sp>
        <p:nvSpPr>
          <p:cNvPr id="43" name="오른쪽 화살표 42"/>
          <p:cNvSpPr/>
          <p:nvPr/>
        </p:nvSpPr>
        <p:spPr>
          <a:xfrm rot="19691639">
            <a:off x="5760313" y="4736055"/>
            <a:ext cx="1243943" cy="599943"/>
          </a:xfrm>
          <a:prstGeom prst="rightArrow">
            <a:avLst/>
          </a:prstGeom>
          <a:solidFill>
            <a:srgbClr val="A1C4E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930D8F-4235-41FD-9BBA-22F0E7BCAD1E}"/>
              </a:ext>
            </a:extLst>
          </p:cNvPr>
          <p:cNvSpPr txBox="1"/>
          <p:nvPr/>
        </p:nvSpPr>
        <p:spPr>
          <a:xfrm>
            <a:off x="652923" y="4453292"/>
            <a:ext cx="3057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ACCBF9">
                    <a:lumMod val="25000"/>
                  </a:srgb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조선일보명조" panose="02030304000000000000" pitchFamily="18" charset="-127"/>
              </a:rPr>
              <a:t>장바구니 화면</a:t>
            </a:r>
            <a:endParaRPr lang="en-US" altLang="ko-KR" sz="2000" b="1" dirty="0">
              <a:solidFill>
                <a:srgbClr val="ACCBF9">
                  <a:lumMod val="25000"/>
                </a:srgb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조선일보명조" panose="02030304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ACCBF9">
                    <a:lumMod val="25000"/>
                  </a:srgb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조선일보명조" panose="02030304000000000000" pitchFamily="18" charset="-127"/>
              </a:rPr>
              <a:t>추천 시스템</a:t>
            </a:r>
            <a:r>
              <a:rPr lang="en-US" altLang="ko-KR" sz="2000" b="1" dirty="0">
                <a:solidFill>
                  <a:srgbClr val="ACCBF9">
                    <a:lumMod val="25000"/>
                  </a:srgb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조선일보명조" panose="02030304000000000000" pitchFamily="18" charset="-127"/>
              </a:rPr>
              <a:t>예시</a:t>
            </a:r>
          </a:p>
        </p:txBody>
      </p:sp>
      <p:sp>
        <p:nvSpPr>
          <p:cNvPr id="15" name="화살표: 갈매기형 수장 28">
            <a:extLst>
              <a:ext uri="{FF2B5EF4-FFF2-40B4-BE49-F238E27FC236}">
                <a16:creationId xmlns:a16="http://schemas.microsoft.com/office/drawing/2014/main" id="{D34DCAF0-1128-4C73-B483-445B661D57B6}"/>
              </a:ext>
            </a:extLst>
          </p:cNvPr>
          <p:cNvSpPr/>
          <p:nvPr/>
        </p:nvSpPr>
        <p:spPr>
          <a:xfrm>
            <a:off x="3069983" y="3779880"/>
            <a:ext cx="265693" cy="3385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9">
            <a:extLst>
              <a:ext uri="{FF2B5EF4-FFF2-40B4-BE49-F238E27FC236}">
                <a16:creationId xmlns:a16="http://schemas.microsoft.com/office/drawing/2014/main" id="{7996D397-95CB-4184-921A-B0FAF5F06AC9}"/>
              </a:ext>
            </a:extLst>
          </p:cNvPr>
          <p:cNvSpPr/>
          <p:nvPr/>
        </p:nvSpPr>
        <p:spPr>
          <a:xfrm>
            <a:off x="3287988" y="3779880"/>
            <a:ext cx="265693" cy="3385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18" name="Picture 2" descr="건국대학교 로고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82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예시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960031" y="1255023"/>
            <a:ext cx="460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지역 화폐 및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온누리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상품권 활용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1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484610" y="1189453"/>
            <a:ext cx="5052874" cy="591801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0" y="860119"/>
            <a:ext cx="1054124" cy="10541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5" t="-718" r="14273" b="718"/>
          <a:stretch/>
        </p:blipFill>
        <p:spPr>
          <a:xfrm>
            <a:off x="10772593" y="5554563"/>
            <a:ext cx="1227462" cy="127648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2DC29B-FFFB-49B6-9963-5BDD3554399D}"/>
              </a:ext>
            </a:extLst>
          </p:cNvPr>
          <p:cNvGrpSpPr/>
          <p:nvPr/>
        </p:nvGrpSpPr>
        <p:grpSpPr>
          <a:xfrm>
            <a:off x="2288610" y="1716688"/>
            <a:ext cx="2747221" cy="4848289"/>
            <a:chOff x="2288610" y="1716688"/>
            <a:chExt cx="2747221" cy="484828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5F19244-A823-4DF1-925C-F9FB9675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1"/>
            <a:stretch/>
          </p:blipFill>
          <p:spPr>
            <a:xfrm>
              <a:off x="2288610" y="1716688"/>
              <a:ext cx="2747221" cy="4848289"/>
            </a:xfrm>
            <a:prstGeom prst="rect">
              <a:avLst/>
            </a:prstGeom>
          </p:spPr>
        </p:pic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EAD23941-3679-418D-B59F-E4F7E8609CBB}"/>
                </a:ext>
              </a:extLst>
            </p:cNvPr>
            <p:cNvSpPr/>
            <p:nvPr/>
          </p:nvSpPr>
          <p:spPr>
            <a:xfrm>
              <a:off x="2532946" y="1987882"/>
              <a:ext cx="2145600" cy="1112400"/>
            </a:xfrm>
            <a:prstGeom prst="round2SameRect">
              <a:avLst/>
            </a:prstGeom>
            <a:solidFill>
              <a:schemeClr val="bg1">
                <a:lumMod val="50000"/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AD37AB8E-5AA8-4412-9813-65BCED5EA10E}"/>
                </a:ext>
              </a:extLst>
            </p:cNvPr>
            <p:cNvSpPr/>
            <p:nvPr/>
          </p:nvSpPr>
          <p:spPr>
            <a:xfrm rot="10800000">
              <a:off x="2532946" y="3435554"/>
              <a:ext cx="2145600" cy="3067200"/>
            </a:xfrm>
            <a:prstGeom prst="round2SameRect">
              <a:avLst>
                <a:gd name="adj1" fmla="val 8696"/>
                <a:gd name="adj2" fmla="val 0"/>
              </a:avLst>
            </a:prstGeom>
            <a:solidFill>
              <a:schemeClr val="bg1">
                <a:lumMod val="50000"/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58B9A008-0CCB-4C15-80F3-D89BDC218E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5571" flipH="1">
            <a:off x="4958757" y="2928185"/>
            <a:ext cx="642817" cy="5394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9A30530-FCA6-403D-95AF-65C8DDABB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522" y="2110588"/>
            <a:ext cx="4012839" cy="5989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B0E1C4-DC0A-4371-8A94-C473B4DD6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759" y="3184408"/>
            <a:ext cx="1496128" cy="2370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BBF4C5-5E44-4DAA-B291-CA30DD63C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7219" y="3207243"/>
            <a:ext cx="2213133" cy="2370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E76B92-941A-49F5-8F3A-74C7A3B0D7A2}"/>
              </a:ext>
            </a:extLst>
          </p:cNvPr>
          <p:cNvSpPr txBox="1"/>
          <p:nvPr/>
        </p:nvSpPr>
        <p:spPr>
          <a:xfrm>
            <a:off x="5744750" y="2805012"/>
            <a:ext cx="4451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각종 재난지원금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sz="16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온누리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상품권도 사용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D503E-8BC8-4895-B2C3-7F3D1447637D}"/>
              </a:ext>
            </a:extLst>
          </p:cNvPr>
          <p:cNvSpPr txBox="1"/>
          <p:nvPr/>
        </p:nvSpPr>
        <p:spPr>
          <a:xfrm>
            <a:off x="6557823" y="6020100"/>
            <a:ext cx="236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전통시장 이용객</a:t>
            </a:r>
            <a:r>
              <a:rPr lang="en-US" altLang="ko-KR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ko-KR" altLang="en-US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증대</a:t>
            </a: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3540A195-FD4E-43F6-AA62-64BB1406C2C1}"/>
              </a:ext>
            </a:extLst>
          </p:cNvPr>
          <p:cNvSpPr/>
          <p:nvPr/>
        </p:nvSpPr>
        <p:spPr>
          <a:xfrm rot="5400000">
            <a:off x="7546327" y="5282004"/>
            <a:ext cx="285226" cy="1007209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22" name="Picture 2" descr="건국대학교 로고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777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0" y="2531378"/>
            <a:ext cx="12192000" cy="17952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C2AE60-8F59-4B18-9C58-91C178E8B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52" y="4754505"/>
            <a:ext cx="1493895" cy="149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8" name="Picture 2" descr="건국대학교 로고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28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CE67BFDC-BE03-43AE-9871-2E90D3293E85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예측모델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5618F-3304-458A-869A-543F1DE4DE4B}"/>
              </a:ext>
            </a:extLst>
          </p:cNvPr>
          <p:cNvSpPr txBox="1"/>
          <p:nvPr/>
        </p:nvSpPr>
        <p:spPr>
          <a:xfrm>
            <a:off x="2082133" y="1255023"/>
            <a:ext cx="489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기대효과</a:t>
            </a:r>
            <a:endParaRPr lang="en-US" altLang="ko-KR" sz="2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사각형: 둥근 모서리 3">
            <a:extLst>
              <a:ext uri="{FF2B5EF4-FFF2-40B4-BE49-F238E27FC236}">
                <a16:creationId xmlns:a16="http://schemas.microsoft.com/office/drawing/2014/main" id="{3B387546-11D9-4775-8E74-1D5434F3E456}"/>
              </a:ext>
            </a:extLst>
          </p:cNvPr>
          <p:cNvSpPr/>
          <p:nvPr/>
        </p:nvSpPr>
        <p:spPr>
          <a:xfrm>
            <a:off x="1484609" y="1189453"/>
            <a:ext cx="2152671" cy="591801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5A49C-F0A2-4D5B-8FC6-BA930796810C}"/>
              </a:ext>
            </a:extLst>
          </p:cNvPr>
          <p:cNvSpPr txBox="1"/>
          <p:nvPr/>
        </p:nvSpPr>
        <p:spPr>
          <a:xfrm>
            <a:off x="1276922" y="2889234"/>
            <a:ext cx="750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접근성이 떨어지는 전통시장을 온라인 매장으로 보완</a:t>
            </a:r>
            <a:endParaRPr lang="en-US" altLang="ko-KR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재고 관리의 어려움을 예측 시스템으로 보완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1169322" y="2082569"/>
            <a:ext cx="9907648" cy="6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     전통시장의 단점 보완</a:t>
            </a:r>
            <a:endParaRPr lang="en-US" altLang="ko-KR" sz="1200" i="1" u="sng" dirty="0">
              <a:solidFill>
                <a:srgbClr val="CC474D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1169321" y="3759976"/>
            <a:ext cx="9907649" cy="6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     전통시장만의 경쟁력 증가</a:t>
            </a:r>
            <a:endParaRPr lang="en-US" altLang="ko-KR" sz="1200" i="1" u="sng" dirty="0">
              <a:solidFill>
                <a:srgbClr val="CC474D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1138248" y="5581644"/>
            <a:ext cx="9938722" cy="682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     전통시장의 활성화에 따른 농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수산업의 활성화 기대 가능</a:t>
            </a:r>
            <a:endParaRPr lang="en-US" altLang="ko-KR" sz="1200" i="1" u="sng" dirty="0">
              <a:solidFill>
                <a:srgbClr val="CC474D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5A49C-F0A2-4D5B-8FC6-BA930796810C}"/>
              </a:ext>
            </a:extLst>
          </p:cNvPr>
          <p:cNvSpPr txBox="1"/>
          <p:nvPr/>
        </p:nvSpPr>
        <p:spPr>
          <a:xfrm>
            <a:off x="1276922" y="4551373"/>
            <a:ext cx="10077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주된 판매 제품이 국내 농수산물인 점을 통해 대형마트보다 신선한 제품 판매 가능</a:t>
            </a:r>
            <a:endParaRPr lang="en-US" altLang="ko-KR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대형마트에서는 사용하지 못하는 지역화폐</a:t>
            </a:r>
            <a:r>
              <a:rPr lang="en-US" altLang="ko-KR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온누리</a:t>
            </a:r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상품권의 사용 편의성 증가</a:t>
            </a:r>
            <a:endParaRPr lang="en-US" altLang="ko-KR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보완재</a:t>
            </a:r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추천 시스템으로 인하여 전통시장 내 상점들 간의 상호 보완 작용의 발생으로 시장 활성화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49" y="937092"/>
            <a:ext cx="991379" cy="9913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22" y="2154637"/>
            <a:ext cx="526459" cy="5264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47" y="5641852"/>
            <a:ext cx="503083" cy="50308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48" y="3832927"/>
            <a:ext cx="527188" cy="5271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18" name="Picture 2" descr="건국대학교 로고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80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3" b="17296"/>
          <a:stretch/>
        </p:blipFill>
        <p:spPr>
          <a:xfrm>
            <a:off x="721798" y="918012"/>
            <a:ext cx="6672354" cy="4480560"/>
          </a:xfrm>
          <a:prstGeom prst="rect">
            <a:avLst/>
          </a:prstGeom>
        </p:spPr>
      </p:pic>
      <p:sp>
        <p:nvSpPr>
          <p:cNvPr id="10" name="모서리가 둥근 직사각형 9"/>
          <p:cNvSpPr>
            <a:spLocks/>
          </p:cNvSpPr>
          <p:nvPr/>
        </p:nvSpPr>
        <p:spPr>
          <a:xfrm>
            <a:off x="7539127" y="1532779"/>
            <a:ext cx="3960000" cy="576000"/>
          </a:xfrm>
          <a:prstGeom prst="round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>
            <a:spLocks noChangeAspect="1"/>
          </p:cNvSpPr>
          <p:nvPr/>
        </p:nvSpPr>
        <p:spPr>
          <a:xfrm>
            <a:off x="6857074" y="1358118"/>
            <a:ext cx="934919" cy="934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14"/>
          <p:cNvSpPr>
            <a:spLocks/>
          </p:cNvSpPr>
          <p:nvPr/>
        </p:nvSpPr>
        <p:spPr>
          <a:xfrm>
            <a:off x="7539127" y="2921299"/>
            <a:ext cx="3960000" cy="576000"/>
          </a:xfrm>
          <a:prstGeom prst="round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>
            <a:spLocks/>
          </p:cNvSpPr>
          <p:nvPr/>
        </p:nvSpPr>
        <p:spPr>
          <a:xfrm>
            <a:off x="7539127" y="4309819"/>
            <a:ext cx="3960000" cy="576000"/>
          </a:xfrm>
          <a:prstGeom prst="round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83" y="2232944"/>
            <a:ext cx="1629630" cy="16296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48728" y="1636113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비대면 거래 방식으로 판매량 증가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85764" y="3033095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지역 주민들의 지역화폐 사용 장려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07421" y="4394741"/>
            <a:ext cx="355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전통시장 상인들과의 거래량 증가</a:t>
            </a:r>
          </a:p>
        </p:txBody>
      </p:sp>
      <p:sp>
        <p:nvSpPr>
          <p:cNvPr id="23" name="타원 22"/>
          <p:cNvSpPr>
            <a:spLocks noChangeAspect="1"/>
          </p:cNvSpPr>
          <p:nvPr/>
        </p:nvSpPr>
        <p:spPr>
          <a:xfrm>
            <a:off x="7261723" y="2855633"/>
            <a:ext cx="679066" cy="6790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>
            <a:spLocks noChangeAspect="1"/>
          </p:cNvSpPr>
          <p:nvPr/>
        </p:nvSpPr>
        <p:spPr>
          <a:xfrm>
            <a:off x="6929570" y="4093407"/>
            <a:ext cx="972000" cy="9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87" y="1216155"/>
            <a:ext cx="1071097" cy="107109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032" y="2644724"/>
            <a:ext cx="1093685" cy="109368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80" y="4005710"/>
            <a:ext cx="934209" cy="9342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8" t="4523" r="9677" b="66725"/>
          <a:stretch/>
        </p:blipFill>
        <p:spPr>
          <a:xfrm>
            <a:off x="6716110" y="4294563"/>
            <a:ext cx="1398919" cy="59125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19933" r="53877" b="24255"/>
          <a:stretch/>
        </p:blipFill>
        <p:spPr>
          <a:xfrm>
            <a:off x="6991697" y="1262849"/>
            <a:ext cx="1065862" cy="11387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6" t="42484" r="17005" b="6589"/>
          <a:stretch/>
        </p:blipFill>
        <p:spPr>
          <a:xfrm>
            <a:off x="7147394" y="2730463"/>
            <a:ext cx="760351" cy="97195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239693" y="3774877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소비자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1907157" y="5417822"/>
            <a:ext cx="8188139" cy="682385"/>
          </a:xfrm>
          <a:prstGeom prst="rect">
            <a:avLst/>
          </a:prstGeom>
          <a:solidFill>
            <a:srgbClr val="FFAB8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또바기를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통한 여러 측면에서의 활성화 기대</a:t>
            </a:r>
            <a:endParaRPr lang="en-US" altLang="ko-KR" sz="1600" i="1" u="sng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DF673E7-5863-4E3E-A8D6-55C8C80F7EAD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5E14CC26-88A0-4728-97F0-FE4C97E2B01B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마무리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"/>
          <a:stretch/>
        </p:blipFill>
        <p:spPr>
          <a:xfrm>
            <a:off x="3043625" y="778348"/>
            <a:ext cx="2410214" cy="43094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33E06D7-2742-44D7-B121-F7AB642A56A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5" t="-718" r="14273" b="718"/>
          <a:stretch/>
        </p:blipFill>
        <p:spPr>
          <a:xfrm>
            <a:off x="10772593" y="5554563"/>
            <a:ext cx="1227462" cy="12764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6" name="Picture 2" descr="건국대학교 로고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724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참고자료</a:t>
            </a:r>
          </a:p>
        </p:txBody>
      </p:sp>
      <p:pic>
        <p:nvPicPr>
          <p:cNvPr id="11" name="Picture 8" descr="Python] MySQL-python 모듈 설치 방법 – 달빛가루">
            <a:extLst>
              <a:ext uri="{FF2B5EF4-FFF2-40B4-BE49-F238E27FC236}">
                <a16:creationId xmlns:a16="http://schemas.microsoft.com/office/drawing/2014/main" id="{9366AE38-3E11-4C99-96E5-C888D42BE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3" t="10126" r="66043" b="23400"/>
          <a:stretch/>
        </p:blipFill>
        <p:spPr bwMode="auto">
          <a:xfrm>
            <a:off x="10458363" y="2186490"/>
            <a:ext cx="677106" cy="69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Excel 365 무료로 다운 받기 - 2021년 최신 버전">
            <a:extLst>
              <a:ext uri="{FF2B5EF4-FFF2-40B4-BE49-F238E27FC236}">
                <a16:creationId xmlns:a16="http://schemas.microsoft.com/office/drawing/2014/main" id="{78A177C9-5449-4730-A95E-9F6F6FB5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06" y="4072814"/>
            <a:ext cx="918422" cy="8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프로젝트 주피터 - 위키백과, 우리 모두의 백과사전">
            <a:extLst>
              <a:ext uri="{FF2B5EF4-FFF2-40B4-BE49-F238E27FC236}">
                <a16:creationId xmlns:a16="http://schemas.microsoft.com/office/drawing/2014/main" id="{D7AC0080-160F-4112-B6C7-3F06ED69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082" y="4965106"/>
            <a:ext cx="918422" cy="106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3D4E7B-E501-4202-9930-FB774DA8E8A7}"/>
              </a:ext>
            </a:extLst>
          </p:cNvPr>
          <p:cNvSpPr/>
          <p:nvPr/>
        </p:nvSpPr>
        <p:spPr>
          <a:xfrm>
            <a:off x="1021724" y="1383994"/>
            <a:ext cx="8970616" cy="4517470"/>
          </a:xfrm>
          <a:prstGeom prst="rect">
            <a:avLst/>
          </a:prstGeom>
          <a:solidFill>
            <a:srgbClr val="FFFFFF"/>
          </a:solidFill>
          <a:ln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코로나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19 1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서울 골목상권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59%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매출 하락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...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총매출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19.6%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5"/>
              </a:rPr>
              <a:t>http://www.datasom.co.kr/news/articleView.html?idxno=112942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코로나 특수 맞은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'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온라인 식품시장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'...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올해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조원 돌파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6"/>
              </a:rPr>
              <a:t>https://biz.chosun.com/site/data/html_dir/2020/12/28/2020122800943.html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네이버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쿠팡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·SK '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온라인쇼핑 삼국지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7"/>
              </a:rPr>
              <a:t>https://www.mk.co.kr/news/business/view/2020/11/1178514/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문세하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,(2020)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포스트코로나 시대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언택트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소비로 인한 소매공간 수요변화와 시사점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국토연구원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로지스틱 회귀분석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8"/>
              </a:rPr>
              <a:t>https://bioinformaticsandme.tistory.com/296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9"/>
              </a:rPr>
              <a:t>https://www.flaticon.com/kr/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10"/>
              </a:rPr>
              <a:t>https://www.crowdpic.net/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11"/>
              </a:rPr>
              <a:t>https://www.logoyogo.com/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12"/>
              </a:rPr>
              <a:t>https://kr.lovepik.com/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pic>
        <p:nvPicPr>
          <p:cNvPr id="1026" name="Picture 2" descr="R studio server / 인터넷 안 되는 환경에서 stringi library 설치가 안되는 경우">
            <a:extLst>
              <a:ext uri="{FF2B5EF4-FFF2-40B4-BE49-F238E27FC236}">
                <a16:creationId xmlns:a16="http://schemas.microsoft.com/office/drawing/2014/main" id="{B985F96A-D518-4055-A86D-C16CCCF4D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5" t="35412" r="59377" b="33712"/>
          <a:stretch/>
        </p:blipFill>
        <p:spPr bwMode="auto">
          <a:xfrm>
            <a:off x="10355371" y="3063057"/>
            <a:ext cx="855044" cy="86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어도비 포토샵 - 나무위키">
            <a:extLst>
              <a:ext uri="{FF2B5EF4-FFF2-40B4-BE49-F238E27FC236}">
                <a16:creationId xmlns:a16="http://schemas.microsoft.com/office/drawing/2014/main" id="{EE23EC3E-219D-4339-8397-AC0303030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082" y="1307094"/>
            <a:ext cx="715925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14" name="Picture 2" descr="건국대학교 로고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44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0" y="2531378"/>
            <a:ext cx="12192000" cy="17952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</a:t>
            </a:r>
            <a:r>
              <a:rPr lang="ko-KR" altLang="en-US" sz="2800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END</a:t>
            </a:r>
            <a:endParaRPr lang="ko-KR" altLang="en-US" sz="2800" dirty="0">
              <a:solidFill>
                <a:srgbClr val="00427B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C2AE60-8F59-4B18-9C58-91C178E8B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52" y="4754505"/>
            <a:ext cx="1493895" cy="149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8" name="Picture 2" descr="건국대학교 로고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66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 err="1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공모배경</a:t>
            </a:r>
            <a:endParaRPr lang="ko-KR" altLang="en-US" sz="1600" b="1" dirty="0">
              <a:ln/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0295" y="1432744"/>
            <a:ext cx="460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코로나로 인한 전통시장 매출 하락</a:t>
            </a:r>
            <a:endParaRPr lang="en-US" altLang="ko-KR" sz="2400" b="1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17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094063" y="1285131"/>
            <a:ext cx="5324322" cy="806293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4" y="1108415"/>
            <a:ext cx="1009475" cy="1009475"/>
          </a:xfrm>
          <a:prstGeom prst="rect">
            <a:avLst/>
          </a:prstGeom>
        </p:spPr>
      </p:pic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4143412663"/>
              </p:ext>
            </p:extLst>
          </p:nvPr>
        </p:nvGraphicFramePr>
        <p:xfrm>
          <a:off x="7064553" y="769261"/>
          <a:ext cx="4238440" cy="2822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69804" y="2458588"/>
            <a:ext cx="6012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&lt;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코로나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19 1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년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서울 골목상권 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59% 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매출 하락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...</a:t>
            </a:r>
          </a:p>
          <a:p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총매출 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19.6% 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감소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&gt;</a:t>
            </a:r>
            <a:endParaRPr lang="ko-KR" altLang="en-US" sz="2000" b="1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분석 결과 코로나 이전 대비 골목상권 총매출은 약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조원에서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1.6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조원으로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월 평균 점포당 매출도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천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9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백만 원에서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천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7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백만 원으로 각각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19.6%, 13.8%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감소했다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. </a:t>
            </a:r>
          </a:p>
          <a:p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월별로 보면 월간 총매출액이 코로나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19 1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차 지역 확산 국면이던 작년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1~3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월까지 감소하다 재난지원금이 지급된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4~5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월엔 일부 반등했다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.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이후 작년 하반기 지역확산 시기 때마다 매출액이 감소한 것으로 나타났다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. </a:t>
            </a:r>
          </a:p>
          <a:p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http://www.datasom.co.kr/news/articleView.html?idxno=112942</a:t>
            </a:r>
          </a:p>
        </p:txBody>
      </p:sp>
      <p:pic>
        <p:nvPicPr>
          <p:cNvPr id="20" name="Picture 2" descr="http://www.datasom.co.kr/news/photo/202103/112942_10784_584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36" y="3817199"/>
            <a:ext cx="4219335" cy="25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920917" y="6379119"/>
            <a:ext cx="4382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2020-2</a:t>
            </a:r>
            <a:r>
              <a:rPr lang="ko-KR" altLang="en-US" sz="12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분기는 </a:t>
            </a:r>
            <a:r>
              <a:rPr lang="en-US" altLang="ko-KR" sz="12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5</a:t>
            </a:r>
            <a:r>
              <a:rPr lang="ko-KR" altLang="en-US" sz="12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월 재난지원금 지급으로 인한 매출 증가로 예상됨</a:t>
            </a:r>
            <a:endParaRPr lang="en-US" altLang="ko-KR" sz="12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pic>
        <p:nvPicPr>
          <p:cNvPr id="13" name="Picture 2" descr="국가가뭄통계서비스 개발로 가뭄관리 역량 강화 - 한우리경제">
            <a:extLst>
              <a:ext uri="{FF2B5EF4-FFF2-40B4-BE49-F238E27FC236}">
                <a16:creationId xmlns:a16="http://schemas.microsoft.com/office/drawing/2014/main" id="{E0E5CAD2-FA44-4381-9DD8-43C7A39FB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6"/>
          <a:stretch/>
        </p:blipFill>
        <p:spPr bwMode="auto">
          <a:xfrm>
            <a:off x="7141976" y="869358"/>
            <a:ext cx="1008493" cy="27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97527" y="3863207"/>
            <a:ext cx="1271848" cy="249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21" name="Picture 2" descr="건국대학교 로고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4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 err="1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공모배경</a:t>
            </a:r>
            <a:endParaRPr lang="ko-KR" altLang="en-US" sz="1600" b="1" dirty="0">
              <a:ln/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1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094063" y="1285131"/>
            <a:ext cx="5887029" cy="806293"/>
          </a:xfrm>
          <a:prstGeom prst="roundRect">
            <a:avLst>
              <a:gd name="adj" fmla="val 10178"/>
            </a:avLst>
          </a:prstGeom>
          <a:noFill/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03200" y="1420956"/>
            <a:ext cx="535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포스트 코로나 시대의 온라인 소비</a:t>
            </a:r>
            <a:endParaRPr lang="ko-KR" altLang="en-US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470" y="3819327"/>
            <a:ext cx="5345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-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그동안 온라인 쇼핑은 디지털 환경과 언택트 소비문화에</a:t>
            </a:r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/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익숙한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MZ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세대*의 전유물이었으나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50·60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대가 온라인을</a:t>
            </a:r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/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체험하면서 부정적 인식이 바뀌는 계기가 됨</a:t>
            </a:r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9" y="1084968"/>
            <a:ext cx="1065021" cy="1065021"/>
          </a:xfrm>
          <a:prstGeom prst="rect">
            <a:avLst/>
          </a:prstGeom>
        </p:spPr>
      </p:pic>
      <p:sp>
        <p:nvSpPr>
          <p:cNvPr id="10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713219" y="5571084"/>
            <a:ext cx="9753225" cy="878720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28575">
            <a:solidFill>
              <a:srgbClr val="A1C4E3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4853" y="5765339"/>
            <a:ext cx="82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코로나 이후에도 온라인 소비의 규모가 커질 것으로 예상됨 </a:t>
            </a:r>
            <a:endParaRPr lang="ko-KR" altLang="en-US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56002" y="3546399"/>
            <a:ext cx="58731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- 50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대 이상 국내 소비자의 온라인 구매 증가율은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2020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년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월부터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3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월 초까지 한 달간 생필품과 생활용품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식품에서 가장 큰 폭 증가</a:t>
            </a:r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-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미국에서 식료품 대리구매 및 배달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픽업 서비스를 제공하는 업체인 인스타카트는 미국 전체 가구의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20%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가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5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년 안에 온라인 식료품 구매를 할 것으로 예상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15)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1163" y="5177761"/>
            <a:ext cx="45817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출처 </a:t>
            </a:r>
            <a:r>
              <a:rPr lang="en-US" altLang="ko-KR" sz="105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- </a:t>
            </a:r>
            <a:r>
              <a:rPr lang="ko-KR" altLang="en-US" sz="105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포스트코로나 시대 언택트 소비로 인한 소매공간 수요변화와 시사점</a:t>
            </a:r>
            <a:endParaRPr lang="en-US" altLang="ko-KR" sz="105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621163" y="2411149"/>
            <a:ext cx="5303412" cy="11099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코로나</a:t>
            </a:r>
            <a:r>
              <a:rPr lang="en-US" altLang="ko-KR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19</a:t>
            </a:r>
            <a:r>
              <a:rPr lang="ko-KR" altLang="en-US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는 반강제로 우리 생활을 비대면으로</a:t>
            </a:r>
            <a:endParaRPr lang="en-US" altLang="ko-KR" b="1" dirty="0">
              <a:solidFill>
                <a:srgbClr val="00427B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/>
            <a:r>
              <a:rPr lang="ko-KR" altLang="en-US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전환시켰으며</a:t>
            </a:r>
            <a:r>
              <a:rPr lang="en-US" altLang="ko-KR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오프라인 쇼핑을 더 즐기던</a:t>
            </a:r>
            <a:endParaRPr lang="en-US" altLang="ko-KR" b="1" dirty="0">
              <a:solidFill>
                <a:srgbClr val="00427B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/>
            <a:r>
              <a:rPr lang="en-US" altLang="ko-KR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50·60</a:t>
            </a:r>
            <a:r>
              <a:rPr lang="ko-KR" altLang="en-US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세대도 온라인 쇼핑을 경험하는 계기가 됨</a:t>
            </a:r>
            <a:endParaRPr lang="en-US" altLang="ko-KR" b="1" dirty="0">
              <a:solidFill>
                <a:srgbClr val="00427B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6128158" y="2411149"/>
            <a:ext cx="5527815" cy="11099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온라인 구매가 증가하면서</a:t>
            </a:r>
            <a:endParaRPr lang="en-US" altLang="ko-KR" b="1" dirty="0">
              <a:solidFill>
                <a:srgbClr val="00427B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/>
            <a:r>
              <a:rPr lang="ko-KR" altLang="en-US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구매 연령과 품목에도 변화가 일어나고 있어</a:t>
            </a:r>
            <a:r>
              <a:rPr lang="en-US" altLang="ko-KR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향후 소비패턴은 기존과 다른 형태를 보일 것으로 예상됨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13" y="5684765"/>
            <a:ext cx="606364" cy="60636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227D615-8149-4153-A91B-D7CB93E6EAC9}"/>
              </a:ext>
            </a:extLst>
          </p:cNvPr>
          <p:cNvCxnSpPr>
            <a:cxnSpLocks/>
          </p:cNvCxnSpPr>
          <p:nvPr/>
        </p:nvCxnSpPr>
        <p:spPr>
          <a:xfrm>
            <a:off x="2400701" y="4603014"/>
            <a:ext cx="22552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22" name="Picture 2" descr="건국대학교 로고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2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 err="1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공모배경</a:t>
            </a:r>
            <a:endParaRPr lang="ko-KR" altLang="en-US" sz="1600" b="1" dirty="0">
              <a:ln/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94063" y="1285131"/>
            <a:ext cx="5297154" cy="806293"/>
            <a:chOff x="1094063" y="1285131"/>
            <a:chExt cx="5297154" cy="806293"/>
          </a:xfrm>
        </p:grpSpPr>
        <p:sp>
          <p:nvSpPr>
            <p:cNvPr id="11" name="사각형: 둥근 모서리 3">
              <a:extLst>
                <a:ext uri="{FF2B5EF4-FFF2-40B4-BE49-F238E27FC236}">
                  <a16:creationId xmlns:a16="http://schemas.microsoft.com/office/drawing/2014/main" id="{AAF05A4B-14DE-4AD2-B568-DDF6403CCDDB}"/>
                </a:ext>
              </a:extLst>
            </p:cNvPr>
            <p:cNvSpPr/>
            <p:nvPr/>
          </p:nvSpPr>
          <p:spPr>
            <a:xfrm>
              <a:off x="1094063" y="1285131"/>
              <a:ext cx="5148475" cy="806293"/>
            </a:xfrm>
            <a:prstGeom prst="roundRect">
              <a:avLst>
                <a:gd name="adj" fmla="val 10178"/>
              </a:avLst>
            </a:prstGeom>
            <a:noFill/>
            <a:ln w="38100">
              <a:solidFill>
                <a:srgbClr val="A1C4E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3465" y="1421957"/>
              <a:ext cx="4607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온라인 유통시장 규모 매년 증가</a:t>
              </a:r>
              <a:endPara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endParaRPr>
            </a:p>
          </p:txBody>
        </p:sp>
      </p:grpSp>
      <p:pic>
        <p:nvPicPr>
          <p:cNvPr id="2050" name="Picture 2" descr="https://file.mk.co.kr/meet/neds/2020/11/image_readtop_2020_1178514_160553690644340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067" y="1952693"/>
            <a:ext cx="3398399" cy="31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926546" y="1752638"/>
            <a:ext cx="27747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https://www.mk.co.kr/news/business/view/2020/11/1178514/</a:t>
            </a:r>
            <a:endParaRPr lang="ko-KR" altLang="en-US" sz="7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5" y="920724"/>
            <a:ext cx="1298367" cy="12983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8285" y="2401965"/>
            <a:ext cx="726074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&lt;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코로나 특수 맞은 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온라인 식품시장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'... 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올해 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40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조원 돌파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&gt;</a:t>
            </a:r>
            <a:endParaRPr lang="ko-KR" altLang="en-US" sz="2000" b="1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올해 코로나바이러스 감염증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코로나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19)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으로 비대면 소비가 활성화되자 온라인 식품시장이 크게 성장한 것으로 나타났다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.</a:t>
            </a:r>
          </a:p>
          <a:p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28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일 통계청에 따르면 지난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1~10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월 온라인 식품시장 거래액은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34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조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6000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억원으로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작년 동기 대비 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60.3%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증가했다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.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이는 음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·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식료품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농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·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축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·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수산물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음식 서비스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피자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·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치킨 등 배달 서비스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)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의 인터넷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·</a:t>
            </a:r>
            <a:r>
              <a:rPr lang="ko-KR" altLang="en-US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모바일쇼핑 거래액 기준이다</a:t>
            </a:r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.</a:t>
            </a:r>
          </a:p>
          <a:p>
            <a:endParaRPr lang="en-US" altLang="ko-KR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r>
              <a:rPr lang="en-US" altLang="ko-KR" sz="16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https://biz.chosun.com/site/data/html_dir/2020/12/28/2020122800943.html</a:t>
            </a:r>
          </a:p>
        </p:txBody>
      </p:sp>
      <p:sp>
        <p:nvSpPr>
          <p:cNvPr id="18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1137460" y="5310846"/>
            <a:ext cx="10372382" cy="1065867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38100">
            <a:solidFill>
              <a:srgbClr val="A1C4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25411" y="5612946"/>
            <a:ext cx="8199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전통시장 애플리케이션 개설을 통한 매출 확대와</a:t>
            </a:r>
            <a:r>
              <a:rPr lang="en-US" altLang="ko-KR" sz="24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ko-KR" altLang="en-US" sz="24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소상공인 지원</a:t>
            </a:r>
            <a:endParaRPr lang="ko-KR" altLang="en-US" sz="16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38500" y="5038778"/>
            <a:ext cx="11679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9D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&lt;</a:t>
            </a:r>
            <a:r>
              <a:rPr lang="ko-KR" altLang="en-US" sz="2800" dirty="0">
                <a:solidFill>
                  <a:srgbClr val="009D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주제</a:t>
            </a:r>
            <a:r>
              <a:rPr lang="en-US" altLang="ko-KR" sz="2800" dirty="0">
                <a:solidFill>
                  <a:srgbClr val="009D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&gt;</a:t>
            </a:r>
            <a:endParaRPr lang="ko-KR" altLang="en-US" sz="2800" dirty="0">
              <a:solidFill>
                <a:srgbClr val="009DFF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4" y="5038778"/>
            <a:ext cx="1450816" cy="1450816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7B9F20-C10E-42F1-934D-2ED0FD5E0DA7}"/>
              </a:ext>
            </a:extLst>
          </p:cNvPr>
          <p:cNvCxnSpPr>
            <a:cxnSpLocks/>
          </p:cNvCxnSpPr>
          <p:nvPr/>
        </p:nvCxnSpPr>
        <p:spPr>
          <a:xfrm>
            <a:off x="6879048" y="3229989"/>
            <a:ext cx="10150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84FA9A-ED4D-4BA3-A3B5-766ECF11EB8E}"/>
              </a:ext>
            </a:extLst>
          </p:cNvPr>
          <p:cNvCxnSpPr>
            <a:cxnSpLocks/>
          </p:cNvCxnSpPr>
          <p:nvPr/>
        </p:nvCxnSpPr>
        <p:spPr>
          <a:xfrm>
            <a:off x="829484" y="3483057"/>
            <a:ext cx="14607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8C4E70-9EA3-4895-B473-F5B288B82EFB}"/>
              </a:ext>
            </a:extLst>
          </p:cNvPr>
          <p:cNvSpPr/>
          <p:nvPr/>
        </p:nvSpPr>
        <p:spPr>
          <a:xfrm>
            <a:off x="2138500" y="3976307"/>
            <a:ext cx="1028649" cy="246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23" name="Picture 2" descr="건국대학교 로고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2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32F862C-42E2-4FD0-A858-ACCFDE3E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062" y="1328223"/>
            <a:ext cx="1783223" cy="33872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18381F-F601-4D51-AAA0-1EB700FC9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8" y="1346109"/>
            <a:ext cx="1800001" cy="338400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0670111-E2CF-4BD0-8F19-9AD5DC8A78E9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공모 방향 및 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A1418-DC49-4CCD-9C56-CB6B7F16B9F5}"/>
              </a:ext>
            </a:extLst>
          </p:cNvPr>
          <p:cNvSpPr txBox="1"/>
          <p:nvPr/>
        </p:nvSpPr>
        <p:spPr>
          <a:xfrm>
            <a:off x="3593613" y="95889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SNS </a:t>
            </a:r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언급건수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01BD32-FEA3-4BAA-A248-923CBFF90AC9}"/>
              </a:ext>
            </a:extLst>
          </p:cNvPr>
          <p:cNvSpPr txBox="1"/>
          <p:nvPr/>
        </p:nvSpPr>
        <p:spPr>
          <a:xfrm>
            <a:off x="1360161" y="9588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경필명조B" panose="02010606000101010101" pitchFamily="2" charset="-127"/>
                <a:ea typeface="DX경필명조B" panose="02010606000101010101" pitchFamily="2" charset="-127"/>
                <a:cs typeface="조선일보명조" panose="02030304000000000000" pitchFamily="18" charset="-127"/>
              </a:rPr>
              <a:t>구매건수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58B72D-CC79-4EFE-AC13-7651164820AF}"/>
              </a:ext>
            </a:extLst>
          </p:cNvPr>
          <p:cNvSpPr txBox="1"/>
          <p:nvPr/>
        </p:nvSpPr>
        <p:spPr>
          <a:xfrm>
            <a:off x="940923" y="5266965"/>
            <a:ext cx="4831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온라인 구매 이력 데이터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소셜데이터를 대분류 별로 확인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데이터 모두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식품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압도적</a:t>
            </a:r>
            <a:endParaRPr lang="en-US" altLang="ko-KR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F42874-C95B-445C-AFE8-25A78C850242}"/>
              </a:ext>
            </a:extLst>
          </p:cNvPr>
          <p:cNvCxnSpPr/>
          <p:nvPr/>
        </p:nvCxnSpPr>
        <p:spPr>
          <a:xfrm rot="16200000">
            <a:off x="1762126" y="6119525"/>
            <a:ext cx="0" cy="461395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8872F2E-8C6D-4812-B4AD-BCD721EED748}"/>
              </a:ext>
            </a:extLst>
          </p:cNvPr>
          <p:cNvSpPr txBox="1"/>
          <p:nvPr/>
        </p:nvSpPr>
        <p:spPr>
          <a:xfrm>
            <a:off x="2000634" y="6083723"/>
            <a:ext cx="318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식품 관련 방향 설정</a:t>
            </a:r>
            <a:r>
              <a:rPr lang="en-US" altLang="ko-KR" sz="2400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2400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27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6343936" y="2001569"/>
            <a:ext cx="5303412" cy="600071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28575">
            <a:solidFill>
              <a:srgbClr val="A1C4E3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기상정보를 통한 제품의 </a:t>
            </a:r>
            <a:r>
              <a:rPr lang="ko-KR" altLang="en-US" b="1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판매량 예측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6333938" y="955751"/>
            <a:ext cx="5303412" cy="7254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&lt; </a:t>
            </a:r>
            <a:r>
              <a:rPr lang="ko-KR" altLang="en-US" sz="2800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목표 </a:t>
            </a:r>
            <a:r>
              <a:rPr lang="en-US" altLang="ko-KR" sz="2800" b="1" dirty="0">
                <a:solidFill>
                  <a:srgbClr val="00427B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&gt;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042142" y="797544"/>
            <a:ext cx="0" cy="571501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33938" y="2733430"/>
            <a:ext cx="5381769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기상관측 데이터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온라인 구매이력 데이터</a:t>
            </a:r>
            <a:endParaRPr lang="en-US" altLang="ko-KR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분석기법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: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로지스틱 회귀분석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 err="1">
                <a:latin typeface="Bahnschrift Light" panose="020B0502040204020203" pitchFamily="34" charset="0"/>
                <a:ea typeface="한컴 말랑말랑 Regular" panose="020F0303000000000000" pitchFamily="50" charset="-127"/>
                <a:cs typeface="조선일보명조" panose="02030304000000000000" pitchFamily="18" charset="-127"/>
              </a:rPr>
              <a:t>Randomforest</a:t>
            </a:r>
            <a:endParaRPr lang="en-US" altLang="ko-KR" sz="1400" dirty="0">
              <a:latin typeface="Bahnschrift Light" panose="020B0502040204020203" pitchFamily="34" charset="0"/>
              <a:ea typeface="한컴 말랑말랑 Regular" panose="020F0303000000000000" pitchFamily="50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</a:t>
            </a:r>
            <a:r>
              <a:rPr lang="ko-KR" altLang="en-US" sz="1400" dirty="0"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en-US" altLang="ko-KR" sz="1400" dirty="0" err="1"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XGboost</a:t>
            </a:r>
            <a:r>
              <a:rPr lang="en-US" altLang="ko-KR" sz="1400" dirty="0"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400" dirty="0"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400" dirty="0" err="1"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Adaboost</a:t>
            </a:r>
            <a:r>
              <a:rPr lang="en-US" altLang="ko-KR" sz="1400" dirty="0"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RNN</a:t>
            </a:r>
          </a:p>
        </p:txBody>
      </p:sp>
      <p:sp>
        <p:nvSpPr>
          <p:cNvPr id="23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6343936" y="4339244"/>
            <a:ext cx="5293413" cy="600071"/>
          </a:xfrm>
          <a:prstGeom prst="roundRect">
            <a:avLst>
              <a:gd name="adj" fmla="val 10178"/>
            </a:avLst>
          </a:prstGeom>
          <a:solidFill>
            <a:schemeClr val="bg1"/>
          </a:solidFill>
          <a:ln w="28575">
            <a:solidFill>
              <a:srgbClr val="A1C4E3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온라인 데이터를 활용한 </a:t>
            </a:r>
            <a:r>
              <a:rPr lang="ko-KR" altLang="en-US" b="1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연관 상품 추천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43936" y="5083840"/>
            <a:ext cx="5172045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 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: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온라인 </a:t>
            </a:r>
            <a:r>
              <a:rPr lang="ko-KR" altLang="en-US" sz="14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데이터</a:t>
            </a:r>
            <a:endParaRPr lang="en-US" altLang="ko-KR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분석기법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: </a:t>
            </a:r>
            <a:r>
              <a:rPr lang="en-US" altLang="ko-KR" sz="1400" dirty="0" err="1"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KoNLPy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형태소분석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불용어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제거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400" dirty="0"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Word cloud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    </a:t>
            </a:r>
            <a:r>
              <a:rPr lang="ko-KR" altLang="en-US" sz="14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연관어분석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토픽모델링</a:t>
            </a:r>
            <a:r>
              <a: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1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3303" y="4690568"/>
            <a:ext cx="523220" cy="644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가전</a:t>
            </a:r>
            <a:endParaRPr lang="en-US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냉난방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16678" y="4700093"/>
            <a:ext cx="353943" cy="644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뷰티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75507" y="4700093"/>
            <a:ext cx="353943" cy="644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식품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53414" y="4690568"/>
            <a:ext cx="523220" cy="644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가전</a:t>
            </a:r>
            <a:endParaRPr lang="en-US" altLang="ko-KR" sz="11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냉난방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69164" y="4700093"/>
            <a:ext cx="353943" cy="644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뷰티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99418" y="4700093"/>
            <a:ext cx="353943" cy="6448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식품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110777" y="1489570"/>
            <a:ext cx="475594" cy="36367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543936" y="1476438"/>
            <a:ext cx="470185" cy="3649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28" name="Picture 2" descr="건국대학교 로고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58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0B2837-3119-4DAF-B9B9-4FE55290DE09}"/>
              </a:ext>
            </a:extLst>
          </p:cNvPr>
          <p:cNvSpPr/>
          <p:nvPr/>
        </p:nvSpPr>
        <p:spPr>
          <a:xfrm>
            <a:off x="0" y="2531378"/>
            <a:ext cx="12192000" cy="17952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427B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설명 및 전처리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BEEBFB-9973-4BA4-9BA2-A8C764701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52" y="4754505"/>
            <a:ext cx="1493895" cy="149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8" name="Picture 2" descr="건국대학교 로고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04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F05A4B-14DE-4AD2-B568-DDF6403CCDDB}"/>
              </a:ext>
            </a:extLst>
          </p:cNvPr>
          <p:cNvSpPr/>
          <p:nvPr/>
        </p:nvSpPr>
        <p:spPr>
          <a:xfrm>
            <a:off x="327171" y="545284"/>
            <a:ext cx="11601974" cy="6182686"/>
          </a:xfrm>
          <a:prstGeom prst="roundRect">
            <a:avLst>
              <a:gd name="adj" fmla="val 101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8311C95-D890-4EC7-9AF8-781C97F0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" y="5364105"/>
            <a:ext cx="1493895" cy="1493895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0DB7AEE1-3EEA-4D3D-9639-1D3CF5CD2513}"/>
              </a:ext>
            </a:extLst>
          </p:cNvPr>
          <p:cNvSpPr/>
          <p:nvPr/>
        </p:nvSpPr>
        <p:spPr>
          <a:xfrm>
            <a:off x="568470" y="293023"/>
            <a:ext cx="2809212" cy="504521"/>
          </a:xfrm>
          <a:prstGeom prst="wedgeRoundRectCallout">
            <a:avLst>
              <a:gd name="adj1" fmla="val -55915"/>
              <a:gd name="adj2" fmla="val -39387"/>
              <a:gd name="adj3" fmla="val 16667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 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7F42EF-35FB-40B6-92E6-3A2A626B7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31"/>
          <a:stretch/>
        </p:blipFill>
        <p:spPr>
          <a:xfrm>
            <a:off x="674683" y="899622"/>
            <a:ext cx="2426794" cy="57555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8582" y="1572193"/>
            <a:ext cx="5137003" cy="1640124"/>
            <a:chOff x="4598847" y="1562899"/>
            <a:chExt cx="5137003" cy="164012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847" y="1562899"/>
              <a:ext cx="596308" cy="596308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4633583" y="1742005"/>
              <a:ext cx="5102267" cy="1461018"/>
              <a:chOff x="11414303" y="-47251"/>
              <a:chExt cx="5102267" cy="146101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E51720-3E7F-4498-B649-4794B5AD0E24}"/>
                  </a:ext>
                </a:extLst>
              </p:cNvPr>
              <p:cNvSpPr txBox="1"/>
              <p:nvPr/>
            </p:nvSpPr>
            <p:spPr>
              <a:xfrm>
                <a:off x="11937530" y="-4725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 SNS</a:t>
                </a:r>
                <a:r>
                  <a: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데이터 </a:t>
                </a:r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45E95A-A0CF-45AE-A570-EE9E3D064B01}"/>
                  </a:ext>
                </a:extLst>
              </p:cNvPr>
              <p:cNvSpPr txBox="1"/>
              <p:nvPr/>
            </p:nvSpPr>
            <p:spPr>
              <a:xfrm>
                <a:off x="11414303" y="351938"/>
                <a:ext cx="5102267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언급일자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: 2018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년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월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일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~ 2019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년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12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월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31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일</a:t>
                </a:r>
                <a:endPara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소분류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   : 212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개 데이터</a:t>
                </a:r>
                <a:endPara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언급건수</a:t>
                </a: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5867862" y="1121023"/>
            <a:ext cx="4051006" cy="2189787"/>
            <a:chOff x="991369" y="1663837"/>
            <a:chExt cx="4051006" cy="21897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930D8F-4235-41FD-9BBA-22F0E7BCAD1E}"/>
                </a:ext>
              </a:extLst>
            </p:cNvPr>
            <p:cNvSpPr txBox="1"/>
            <p:nvPr/>
          </p:nvSpPr>
          <p:spPr>
            <a:xfrm>
              <a:off x="1585349" y="1761204"/>
              <a:ext cx="2151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&lt;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구매이력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데이터 </a:t>
              </a:r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&gt; 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45E95A-A0CF-45AE-A570-EE9E3D064B01}"/>
                </a:ext>
              </a:extLst>
            </p:cNvPr>
            <p:cNvSpPr txBox="1"/>
            <p:nvPr/>
          </p:nvSpPr>
          <p:spPr>
            <a:xfrm>
              <a:off x="991369" y="2145464"/>
              <a:ext cx="4051006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구매일자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: 2018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년 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월 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 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~ 2019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년 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12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월 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31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성별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    : F, 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연령대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 : 20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대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30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대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40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대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50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대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60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대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소분류</a:t>
              </a:r>
              <a:r>
                <a: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 : 212</a:t>
              </a: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개 데이터</a:t>
              </a:r>
              <a:endParaRPr lang="en-US" altLang="ko-KR" sz="1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구매건수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57" y="1663837"/>
              <a:ext cx="539868" cy="539868"/>
            </a:xfrm>
            <a:prstGeom prst="rect">
              <a:avLst/>
            </a:prstGeom>
          </p:spPr>
        </p:pic>
      </p:grpSp>
      <p:cxnSp>
        <p:nvCxnSpPr>
          <p:cNvPr id="19" name="직선 연결선 18"/>
          <p:cNvCxnSpPr/>
          <p:nvPr/>
        </p:nvCxnSpPr>
        <p:spPr>
          <a:xfrm>
            <a:off x="633489" y="3440945"/>
            <a:ext cx="10958582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2F0E922-DA50-4A32-801D-1C20AA10B3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425"/>
          <a:stretch/>
        </p:blipFill>
        <p:spPr>
          <a:xfrm>
            <a:off x="674558" y="3505431"/>
            <a:ext cx="2536075" cy="44590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5891050" y="3904430"/>
            <a:ext cx="5436066" cy="2230092"/>
            <a:chOff x="993733" y="4311757"/>
            <a:chExt cx="5436066" cy="2230092"/>
          </a:xfrm>
        </p:grpSpPr>
        <p:grpSp>
          <p:nvGrpSpPr>
            <p:cNvPr id="22" name="그룹 21"/>
            <p:cNvGrpSpPr/>
            <p:nvPr/>
          </p:nvGrpSpPr>
          <p:grpSpPr>
            <a:xfrm>
              <a:off x="993733" y="4434500"/>
              <a:ext cx="5436066" cy="2107349"/>
              <a:chOff x="1036356" y="3719726"/>
              <a:chExt cx="5436066" cy="210734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056DCF-8A8C-430D-979A-55B845DE7D30}"/>
                  </a:ext>
                </a:extLst>
              </p:cNvPr>
              <p:cNvSpPr txBox="1"/>
              <p:nvPr/>
            </p:nvSpPr>
            <p:spPr>
              <a:xfrm>
                <a:off x="1607148" y="3719726"/>
                <a:ext cx="25042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 </a:t>
                </a:r>
                <a:r>
                  <a: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종관기상관측</a:t>
                </a:r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(ASOS)</a:t>
                </a:r>
                <a:r>
                  <a: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</a:p>
              <a:p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45E95A-A0CF-45AE-A570-EE9E3D064B01}"/>
                  </a:ext>
                </a:extLst>
              </p:cNvPr>
              <p:cNvSpPr txBox="1"/>
              <p:nvPr/>
            </p:nvSpPr>
            <p:spPr>
              <a:xfrm>
                <a:off x="1036356" y="4118915"/>
                <a:ext cx="5436066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일자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     : 2018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년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월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일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~ 2019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년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12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월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31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일</a:t>
                </a:r>
                <a:endPara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기온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     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습도      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강수량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 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풍속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     :</a:t>
                </a:r>
                <a:endParaRPr lang="ko-KR" altLang="en-US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733" y="4311757"/>
              <a:ext cx="611547" cy="611547"/>
            </a:xfrm>
            <a:prstGeom prst="rect">
              <a:avLst/>
            </a:prstGeom>
          </p:spPr>
        </p:pic>
      </p:grp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166333"/>
              </p:ext>
            </p:extLst>
          </p:nvPr>
        </p:nvGraphicFramePr>
        <p:xfrm>
          <a:off x="6927300" y="4795339"/>
          <a:ext cx="4428393" cy="12823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420747571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48105858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52566416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4167661726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316734000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648142788"/>
                    </a:ext>
                  </a:extLst>
                </a:gridCol>
              </a:tblGrid>
              <a:tr h="319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Min.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-14.7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℃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Max.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33.7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℃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Mean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13.3</a:t>
                      </a:r>
                      <a:r>
                        <a:rPr lang="ko-KR" altLang="en-US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℃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265379"/>
                  </a:ext>
                </a:extLst>
              </a:tr>
              <a:tr h="319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Min.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22.3%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Max.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95.9%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Mean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57.1%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8877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Min.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0.0mm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Max.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96.5mm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Mean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3.0mm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762427"/>
                  </a:ext>
                </a:extLst>
              </a:tr>
              <a:tr h="319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Min.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0.7m/s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Max.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5.9m/s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Mean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1.8m/s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7183579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037377" y="4202833"/>
            <a:ext cx="4565683" cy="1261820"/>
            <a:chOff x="6469437" y="3903206"/>
            <a:chExt cx="4565683" cy="1261820"/>
          </a:xfrm>
        </p:grpSpPr>
        <p:grpSp>
          <p:nvGrpSpPr>
            <p:cNvPr id="27" name="그룹 26"/>
            <p:cNvGrpSpPr/>
            <p:nvPr/>
          </p:nvGrpSpPr>
          <p:grpSpPr>
            <a:xfrm>
              <a:off x="6539410" y="4027173"/>
              <a:ext cx="4495710" cy="1137853"/>
              <a:chOff x="1036356" y="3719726"/>
              <a:chExt cx="5436066" cy="113785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056DCF-8A8C-430D-979A-55B845DE7D30}"/>
                  </a:ext>
                </a:extLst>
              </p:cNvPr>
              <p:cNvSpPr txBox="1"/>
              <p:nvPr/>
            </p:nvSpPr>
            <p:spPr>
              <a:xfrm>
                <a:off x="1728578" y="3719726"/>
                <a:ext cx="2900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&lt; </a:t>
                </a:r>
                <a:r>
                  <a: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미세먼지</a:t>
                </a:r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(PM10)</a:t>
                </a:r>
                <a:r>
                  <a:rPr lang="ko-KR" altLang="en-US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</a:t>
                </a:r>
                <a:r>
                  <a:rPr lang="en-US" altLang="ko-KR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&gt;</a:t>
                </a:r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45E95A-A0CF-45AE-A570-EE9E3D064B01}"/>
                  </a:ext>
                </a:extLst>
              </p:cNvPr>
              <p:cNvSpPr txBox="1"/>
              <p:nvPr/>
            </p:nvSpPr>
            <p:spPr>
              <a:xfrm>
                <a:off x="1036356" y="4118915"/>
                <a:ext cx="543606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일자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                 : 2018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년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월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일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~ 2019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년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12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월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31</a:t>
                </a: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일</a:t>
                </a:r>
                <a:endParaRPr lang="en-US" altLang="ko-KR" sz="1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미세먼지 농도    </a:t>
                </a:r>
                <a:r>
                  <a:rPr lang="en-US" altLang="ko-KR" sz="1400" dirty="0"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:</a:t>
                </a: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9437" y="3903206"/>
              <a:ext cx="612000" cy="612000"/>
            </a:xfrm>
            <a:prstGeom prst="rect">
              <a:avLst/>
            </a:prstGeom>
          </p:spPr>
        </p:pic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25027"/>
              </p:ext>
            </p:extLst>
          </p:nvPr>
        </p:nvGraphicFramePr>
        <p:xfrm>
          <a:off x="2802240" y="5093583"/>
          <a:ext cx="1692000" cy="962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420747571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481058580"/>
                    </a:ext>
                  </a:extLst>
                </a:gridCol>
              </a:tblGrid>
              <a:tr h="3194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Min.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7.0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㎍/m³</a:t>
                      </a: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265379"/>
                  </a:ext>
                </a:extLst>
              </a:tr>
              <a:tr h="3194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Max.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193.0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㎍/m³</a:t>
                      </a: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8877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Mean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40.9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㎍/m³</a:t>
                      </a:r>
                      <a:r>
                        <a:rPr lang="ko-KR" altLang="en-US" sz="14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762427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BA5BC44F-F3A2-45A8-9BD9-775F64A22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9342" y="0"/>
            <a:ext cx="2102658" cy="504000"/>
          </a:xfrm>
          <a:prstGeom prst="rect">
            <a:avLst/>
          </a:prstGeom>
        </p:spPr>
      </p:pic>
      <p:pic>
        <p:nvPicPr>
          <p:cNvPr id="33" name="Picture 2" descr="건국대학교 로고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42" y="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40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F4F0D87-2F09-46F3-9B25-377178D15BC9}">
  <we:reference id="wa104381063" version="1.0.0.1" store="ko-K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6088</TotalTime>
  <Words>2198</Words>
  <Application>Microsoft Office PowerPoint</Application>
  <PresentationFormat>와이드스크린</PresentationFormat>
  <Paragraphs>622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Wingdings</vt:lpstr>
      <vt:lpstr>조선일보명조</vt:lpstr>
      <vt:lpstr>맑은 고딕</vt:lpstr>
      <vt:lpstr>Angsana New</vt:lpstr>
      <vt:lpstr>한컴 말랑말랑 Bold</vt:lpstr>
      <vt:lpstr>한컴 말랑말랑 Regular</vt:lpstr>
      <vt:lpstr>Bahnschrift Light</vt:lpstr>
      <vt:lpstr>나눔스퀘어OTF</vt:lpstr>
      <vt:lpstr>Arial</vt:lpstr>
      <vt:lpstr>DX경필명조B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수진</dc:creator>
  <cp:lastModifiedBy>n</cp:lastModifiedBy>
  <cp:revision>118</cp:revision>
  <dcterms:created xsi:type="dcterms:W3CDTF">2021-06-19T15:51:50Z</dcterms:created>
  <dcterms:modified xsi:type="dcterms:W3CDTF">2022-04-30T14:22:17Z</dcterms:modified>
</cp:coreProperties>
</file>